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  <p:sldMasterId id="2147483736" r:id="rId7"/>
    <p:sldMasterId id="2147483768" r:id="rId8"/>
    <p:sldMasterId id="2147483801" r:id="rId9"/>
  </p:sldMasterIdLst>
  <p:notesMasterIdLst>
    <p:notesMasterId r:id="rId38"/>
  </p:notesMasterIdLst>
  <p:sldIdLst>
    <p:sldId id="325" r:id="rId10"/>
    <p:sldId id="295" r:id="rId11"/>
    <p:sldId id="704" r:id="rId12"/>
    <p:sldId id="689" r:id="rId13"/>
    <p:sldId id="477" r:id="rId14"/>
    <p:sldId id="2147482063" r:id="rId15"/>
    <p:sldId id="699" r:id="rId16"/>
    <p:sldId id="700" r:id="rId17"/>
    <p:sldId id="705" r:id="rId18"/>
    <p:sldId id="2828" r:id="rId19"/>
    <p:sldId id="2147482065" r:id="rId20"/>
    <p:sldId id="2147482066" r:id="rId21"/>
    <p:sldId id="2147482067" r:id="rId22"/>
    <p:sldId id="2147482071" r:id="rId23"/>
    <p:sldId id="2147482072" r:id="rId24"/>
    <p:sldId id="2147482073" r:id="rId25"/>
    <p:sldId id="2147482074" r:id="rId26"/>
    <p:sldId id="2147482075" r:id="rId27"/>
    <p:sldId id="2147482076" r:id="rId28"/>
    <p:sldId id="2147482077" r:id="rId29"/>
    <p:sldId id="2147482078" r:id="rId30"/>
    <p:sldId id="2147482068" r:id="rId31"/>
    <p:sldId id="2147482079" r:id="rId32"/>
    <p:sldId id="2147482080" r:id="rId33"/>
    <p:sldId id="2147482081" r:id="rId34"/>
    <p:sldId id="2147482064" r:id="rId35"/>
    <p:sldId id="2147482083" r:id="rId36"/>
    <p:sldId id="2810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CBC72F-EA07-6CFA-B604-0968760FE8AE}" name="Astrid van Sprang" initials="AvS" userId="S::astrid.van.sprang@dep.nl::7e42a764-f0e7-48c4-b8ee-1a941b2bbaed" providerId="AD"/>
  <p188:author id="{F0D5AF5A-7725-3C34-C169-A589B0A52064}" name="Maarten Vermeer" initials="MV" userId="S::maarten@generation.energy::c96b51b0-f56b-42b4-b3e0-9995801bdb95" providerId="AD"/>
  <p188:author id="{F40E0E5F-951C-D3B4-FC67-5F4BEA936CF1}" name="Zino Kramer" initials="ZK" userId="S::zino.kramer@dep.nl::799394cf-886d-4395-9d3f-0fbf1a7ce6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4677"/>
    <a:srgbClr val="614579"/>
    <a:srgbClr val="827296"/>
    <a:srgbClr val="CCC9D5"/>
    <a:srgbClr val="5C8688"/>
    <a:srgbClr val="394162"/>
    <a:srgbClr val="70B99F"/>
    <a:srgbClr val="A69DB5"/>
    <a:srgbClr val="61988F"/>
    <a:srgbClr val="78D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B04A7-C6CE-403D-B0C6-DA6BDD6202D0}" v="1064" dt="2024-09-20T08:05:34.2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Stijl, donker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193" autoAdjust="0"/>
  </p:normalViewPr>
  <p:slideViewPr>
    <p:cSldViewPr snapToGrid="0">
      <p:cViewPr>
        <p:scale>
          <a:sx n="61" d="100"/>
          <a:sy n="61" d="100"/>
        </p:scale>
        <p:origin x="247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20" Type="http://schemas.openxmlformats.org/officeDocument/2006/relationships/slide" Target="slides/slide11.xml"/><Relationship Id="rId41" Type="http://schemas.openxmlformats.org/officeDocument/2006/relationships/theme" Target="theme/theme1.xml"/><Relationship Id="rId45" Type="http://schemas.microsoft.com/office/2018/10/relationships/authors" Target="authors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microsoft.com/office/2015/10/relationships/revisionInfo" Target="revisionInfo.xml"/><Relationship Id="rId43" Type="http://schemas.microsoft.com/office/2016/11/relationships/changesInfo" Target="changesInfos/changesInfo1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t Sombroek" userId="84a61f8f-bd6a-4fd9-856c-0523e52c7ff4" providerId="ADAL" clId="{6D9ED037-984A-48A8-8FFA-DC2424EA4460}"/>
    <pc:docChg chg="undo redo custSel modSld">
      <pc:chgData name="Annet Sombroek" userId="84a61f8f-bd6a-4fd9-856c-0523e52c7ff4" providerId="ADAL" clId="{6D9ED037-984A-48A8-8FFA-DC2424EA4460}" dt="2024-09-12T20:31:39.049" v="1020" actId="20577"/>
      <pc:docMkLst>
        <pc:docMk/>
      </pc:docMkLst>
      <pc:sldChg chg="modSp">
        <pc:chgData name="Annet Sombroek" userId="84a61f8f-bd6a-4fd9-856c-0523e52c7ff4" providerId="ADAL" clId="{6D9ED037-984A-48A8-8FFA-DC2424EA4460}" dt="2024-09-09T08:10:32.180" v="88" actId="20577"/>
        <pc:sldMkLst>
          <pc:docMk/>
          <pc:sldMk cId="4249832799" sldId="295"/>
        </pc:sldMkLst>
        <pc:spChg chg="mod">
          <ac:chgData name="Annet Sombroek" userId="84a61f8f-bd6a-4fd9-856c-0523e52c7ff4" providerId="ADAL" clId="{6D9ED037-984A-48A8-8FFA-DC2424EA4460}" dt="2024-09-09T08:10:32.180" v="88" actId="20577"/>
          <ac:spMkLst>
            <pc:docMk/>
            <pc:sldMk cId="4249832799" sldId="295"/>
            <ac:spMk id="11" creationId="{EC8EB960-AB6B-4717-A8EA-6C321B6BBCA2}"/>
          </ac:spMkLst>
        </pc:spChg>
      </pc:sldChg>
      <pc:sldChg chg="modSp mod modNotesTx">
        <pc:chgData name="Annet Sombroek" userId="84a61f8f-bd6a-4fd9-856c-0523e52c7ff4" providerId="ADAL" clId="{6D9ED037-984A-48A8-8FFA-DC2424EA4460}" dt="2024-09-09T09:15:16.634" v="408" actId="20577"/>
        <pc:sldMkLst>
          <pc:docMk/>
          <pc:sldMk cId="1656978576" sldId="325"/>
        </pc:sldMkLst>
        <pc:spChg chg="mod">
          <ac:chgData name="Annet Sombroek" userId="84a61f8f-bd6a-4fd9-856c-0523e52c7ff4" providerId="ADAL" clId="{6D9ED037-984A-48A8-8FFA-DC2424EA4460}" dt="2024-09-09T08:09:40.820" v="84" actId="1076"/>
          <ac:spMkLst>
            <pc:docMk/>
            <pc:sldMk cId="1656978576" sldId="325"/>
            <ac:spMk id="6" creationId="{9C375589-B414-4F93-AACF-E0A3BB11F96A}"/>
          </ac:spMkLst>
        </pc:spChg>
        <pc:spChg chg="mod">
          <ac:chgData name="Annet Sombroek" userId="84a61f8f-bd6a-4fd9-856c-0523e52c7ff4" providerId="ADAL" clId="{6D9ED037-984A-48A8-8FFA-DC2424EA4460}" dt="2024-09-09T08:09:11.769" v="77" actId="1038"/>
          <ac:spMkLst>
            <pc:docMk/>
            <pc:sldMk cId="1656978576" sldId="325"/>
            <ac:spMk id="10" creationId="{B61AA4F6-DA85-413F-B7C6-D5E2225F245E}"/>
          </ac:spMkLst>
        </pc:spChg>
        <pc:spChg chg="mod">
          <ac:chgData name="Annet Sombroek" userId="84a61f8f-bd6a-4fd9-856c-0523e52c7ff4" providerId="ADAL" clId="{6D9ED037-984A-48A8-8FFA-DC2424EA4460}" dt="2024-09-09T08:09:11.769" v="77" actId="1038"/>
          <ac:spMkLst>
            <pc:docMk/>
            <pc:sldMk cId="1656978576" sldId="325"/>
            <ac:spMk id="11" creationId="{F46E9E40-FFA7-4FDA-91B3-866B052CA3F7}"/>
          </ac:spMkLst>
        </pc:spChg>
        <pc:picChg chg="mod">
          <ac:chgData name="Annet Sombroek" userId="84a61f8f-bd6a-4fd9-856c-0523e52c7ff4" providerId="ADAL" clId="{6D9ED037-984A-48A8-8FFA-DC2424EA4460}" dt="2024-09-09T08:09:29.971" v="81" actId="1076"/>
          <ac:picMkLst>
            <pc:docMk/>
            <pc:sldMk cId="1656978576" sldId="325"/>
            <ac:picMk id="57" creationId="{98515C88-7E69-3264-759D-F740D6537C64}"/>
          </ac:picMkLst>
        </pc:picChg>
      </pc:sldChg>
      <pc:sldChg chg="modSp mod modNotesTx">
        <pc:chgData name="Annet Sombroek" userId="84a61f8f-bd6a-4fd9-856c-0523e52c7ff4" providerId="ADAL" clId="{6D9ED037-984A-48A8-8FFA-DC2424EA4460}" dt="2024-09-09T09:38:44.091" v="598" actId="20577"/>
        <pc:sldMkLst>
          <pc:docMk/>
          <pc:sldMk cId="2052689351" sldId="477"/>
        </pc:sldMkLst>
        <pc:spChg chg="mod">
          <ac:chgData name="Annet Sombroek" userId="84a61f8f-bd6a-4fd9-856c-0523e52c7ff4" providerId="ADAL" clId="{6D9ED037-984A-48A8-8FFA-DC2424EA4460}" dt="2024-09-09T09:36:16.064" v="581" actId="20577"/>
          <ac:spMkLst>
            <pc:docMk/>
            <pc:sldMk cId="2052689351" sldId="477"/>
            <ac:spMk id="16" creationId="{D354952F-B42F-B7D3-7D34-A296ED3B0DA5}"/>
          </ac:spMkLst>
        </pc:spChg>
        <pc:spChg chg="mod">
          <ac:chgData name="Annet Sombroek" userId="84a61f8f-bd6a-4fd9-856c-0523e52c7ff4" providerId="ADAL" clId="{6D9ED037-984A-48A8-8FFA-DC2424EA4460}" dt="2024-09-09T09:36:24.450" v="585" actId="20577"/>
          <ac:spMkLst>
            <pc:docMk/>
            <pc:sldMk cId="2052689351" sldId="477"/>
            <ac:spMk id="17" creationId="{6CBF5621-9209-C96A-42FE-3D6E2B08F6EF}"/>
          </ac:spMkLst>
        </pc:spChg>
        <pc:spChg chg="mod">
          <ac:chgData name="Annet Sombroek" userId="84a61f8f-bd6a-4fd9-856c-0523e52c7ff4" providerId="ADAL" clId="{6D9ED037-984A-48A8-8FFA-DC2424EA4460}" dt="2024-09-09T09:36:20.814" v="583" actId="20577"/>
          <ac:spMkLst>
            <pc:docMk/>
            <pc:sldMk cId="2052689351" sldId="477"/>
            <ac:spMk id="18" creationId="{AEDF66AB-6E78-CE04-F09A-9FAFA06D7401}"/>
          </ac:spMkLst>
        </pc:spChg>
        <pc:spChg chg="mod">
          <ac:chgData name="Annet Sombroek" userId="84a61f8f-bd6a-4fd9-856c-0523e52c7ff4" providerId="ADAL" clId="{6D9ED037-984A-48A8-8FFA-DC2424EA4460}" dt="2024-09-09T09:36:52.812" v="590" actId="207"/>
          <ac:spMkLst>
            <pc:docMk/>
            <pc:sldMk cId="2052689351" sldId="477"/>
            <ac:spMk id="19" creationId="{8CD1BF2D-4E4C-CF92-CC2B-949B8A42DD10}"/>
          </ac:spMkLst>
        </pc:spChg>
        <pc:spChg chg="mod">
          <ac:chgData name="Annet Sombroek" userId="84a61f8f-bd6a-4fd9-856c-0523e52c7ff4" providerId="ADAL" clId="{6D9ED037-984A-48A8-8FFA-DC2424EA4460}" dt="2024-09-09T09:36:30.288" v="589" actId="20577"/>
          <ac:spMkLst>
            <pc:docMk/>
            <pc:sldMk cId="2052689351" sldId="477"/>
            <ac:spMk id="20" creationId="{525D4B47-3048-5DC3-0BD4-BA1F951B2634}"/>
          </ac:spMkLst>
        </pc:spChg>
      </pc:sldChg>
      <pc:sldChg chg="addSp delSp modSp mod modNotesTx">
        <pc:chgData name="Annet Sombroek" userId="84a61f8f-bd6a-4fd9-856c-0523e52c7ff4" providerId="ADAL" clId="{6D9ED037-984A-48A8-8FFA-DC2424EA4460}" dt="2024-09-12T20:24:05.120" v="1014" actId="20577"/>
        <pc:sldMkLst>
          <pc:docMk/>
          <pc:sldMk cId="3987517781" sldId="689"/>
        </pc:sldMkLst>
        <pc:spChg chg="add del">
          <ac:chgData name="Annet Sombroek" userId="84a61f8f-bd6a-4fd9-856c-0523e52c7ff4" providerId="ADAL" clId="{6D9ED037-984A-48A8-8FFA-DC2424EA4460}" dt="2024-09-09T09:08:41.630" v="338" actId="22"/>
          <ac:spMkLst>
            <pc:docMk/>
            <pc:sldMk cId="3987517781" sldId="689"/>
            <ac:spMk id="3" creationId="{2DFFEF8C-D827-F0D0-72AA-F3F038D54801}"/>
          </ac:spMkLst>
        </pc:spChg>
        <pc:spChg chg="add del">
          <ac:chgData name="Annet Sombroek" userId="84a61f8f-bd6a-4fd9-856c-0523e52c7ff4" providerId="ADAL" clId="{6D9ED037-984A-48A8-8FFA-DC2424EA4460}" dt="2024-09-09T09:08:43.862" v="340" actId="22"/>
          <ac:spMkLst>
            <pc:docMk/>
            <pc:sldMk cId="3987517781" sldId="689"/>
            <ac:spMk id="5" creationId="{45A0B69F-01AF-4FF2-40B1-6C7F07FBE82A}"/>
          </ac:spMkLst>
        </pc:spChg>
        <pc:spChg chg="add del">
          <ac:chgData name="Annet Sombroek" userId="84a61f8f-bd6a-4fd9-856c-0523e52c7ff4" providerId="ADAL" clId="{6D9ED037-984A-48A8-8FFA-DC2424EA4460}" dt="2024-09-09T09:08:58.246" v="342" actId="22"/>
          <ac:spMkLst>
            <pc:docMk/>
            <pc:sldMk cId="3987517781" sldId="689"/>
            <ac:spMk id="7" creationId="{B4655793-88CE-4855-2F29-4DEC8AA0293F}"/>
          </ac:spMkLst>
        </pc:spChg>
        <pc:spChg chg="add mod">
          <ac:chgData name="Annet Sombroek" userId="84a61f8f-bd6a-4fd9-856c-0523e52c7ff4" providerId="ADAL" clId="{6D9ED037-984A-48A8-8FFA-DC2424EA4460}" dt="2024-09-09T09:12:04.644" v="393" actId="1036"/>
          <ac:spMkLst>
            <pc:docMk/>
            <pc:sldMk cId="3987517781" sldId="689"/>
            <ac:spMk id="8" creationId="{E6644878-ED7E-E4B9-C488-DF8C14CA7755}"/>
          </ac:spMkLst>
        </pc:spChg>
        <pc:spChg chg="add mod">
          <ac:chgData name="Annet Sombroek" userId="84a61f8f-bd6a-4fd9-856c-0523e52c7ff4" providerId="ADAL" clId="{6D9ED037-984A-48A8-8FFA-DC2424EA4460}" dt="2024-09-09T09:12:04.644" v="393" actId="1036"/>
          <ac:spMkLst>
            <pc:docMk/>
            <pc:sldMk cId="3987517781" sldId="689"/>
            <ac:spMk id="9" creationId="{A2C09A35-8CBA-4014-BFF0-43AFF037F40D}"/>
          </ac:spMkLst>
        </pc:spChg>
        <pc:spChg chg="add mod">
          <ac:chgData name="Annet Sombroek" userId="84a61f8f-bd6a-4fd9-856c-0523e52c7ff4" providerId="ADAL" clId="{6D9ED037-984A-48A8-8FFA-DC2424EA4460}" dt="2024-09-09T09:12:04.644" v="393" actId="1036"/>
          <ac:spMkLst>
            <pc:docMk/>
            <pc:sldMk cId="3987517781" sldId="689"/>
            <ac:spMk id="10" creationId="{F5509B66-80E6-B7B7-5788-B550ADC346DC}"/>
          </ac:spMkLst>
        </pc:spChg>
        <pc:spChg chg="add mod">
          <ac:chgData name="Annet Sombroek" userId="84a61f8f-bd6a-4fd9-856c-0523e52c7ff4" providerId="ADAL" clId="{6D9ED037-984A-48A8-8FFA-DC2424EA4460}" dt="2024-09-09T09:12:04.644" v="393" actId="1036"/>
          <ac:spMkLst>
            <pc:docMk/>
            <pc:sldMk cId="3987517781" sldId="689"/>
            <ac:spMk id="11" creationId="{06CAB82E-CDFE-AA29-3653-2BE51DCFB129}"/>
          </ac:spMkLst>
        </pc:spChg>
        <pc:spChg chg="add mod">
          <ac:chgData name="Annet Sombroek" userId="84a61f8f-bd6a-4fd9-856c-0523e52c7ff4" providerId="ADAL" clId="{6D9ED037-984A-48A8-8FFA-DC2424EA4460}" dt="2024-09-09T09:12:04.644" v="393" actId="1036"/>
          <ac:spMkLst>
            <pc:docMk/>
            <pc:sldMk cId="3987517781" sldId="689"/>
            <ac:spMk id="12" creationId="{91E68BC2-C3B7-03D9-8AE1-5C30DC104980}"/>
          </ac:spMkLst>
        </pc:spChg>
        <pc:spChg chg="mod">
          <ac:chgData name="Annet Sombroek" userId="84a61f8f-bd6a-4fd9-856c-0523e52c7ff4" providerId="ADAL" clId="{6D9ED037-984A-48A8-8FFA-DC2424EA4460}" dt="2024-09-12T20:24:05.120" v="1014" actId="20577"/>
          <ac:spMkLst>
            <pc:docMk/>
            <pc:sldMk cId="3987517781" sldId="689"/>
            <ac:spMk id="15" creationId="{3D789652-AB76-19A9-C086-964CA1938872}"/>
          </ac:spMkLst>
        </pc:spChg>
        <pc:spChg chg="mod">
          <ac:chgData name="Annet Sombroek" userId="84a61f8f-bd6a-4fd9-856c-0523e52c7ff4" providerId="ADAL" clId="{6D9ED037-984A-48A8-8FFA-DC2424EA4460}" dt="2024-09-09T09:08:37.335" v="334" actId="1037"/>
          <ac:spMkLst>
            <pc:docMk/>
            <pc:sldMk cId="3987517781" sldId="689"/>
            <ac:spMk id="41" creationId="{DED7E7CD-A14A-A8E0-06C0-2E97326EF945}"/>
          </ac:spMkLst>
        </pc:spChg>
        <pc:spChg chg="mod">
          <ac:chgData name="Annet Sombroek" userId="84a61f8f-bd6a-4fd9-856c-0523e52c7ff4" providerId="ADAL" clId="{6D9ED037-984A-48A8-8FFA-DC2424EA4460}" dt="2024-09-09T09:08:37.335" v="334" actId="1037"/>
          <ac:spMkLst>
            <pc:docMk/>
            <pc:sldMk cId="3987517781" sldId="689"/>
            <ac:spMk id="59" creationId="{565CA1D9-802D-B31D-283F-7EBFFDEBF54F}"/>
          </ac:spMkLst>
        </pc:spChg>
        <pc:spChg chg="mod">
          <ac:chgData name="Annet Sombroek" userId="84a61f8f-bd6a-4fd9-856c-0523e52c7ff4" providerId="ADAL" clId="{6D9ED037-984A-48A8-8FFA-DC2424EA4460}" dt="2024-09-09T09:08:37.335" v="334" actId="1037"/>
          <ac:spMkLst>
            <pc:docMk/>
            <pc:sldMk cId="3987517781" sldId="689"/>
            <ac:spMk id="63" creationId="{2B05B8CB-3F6C-4C32-8A80-90DC8CAEC4C0}"/>
          </ac:spMkLst>
        </pc:spChg>
        <pc:spChg chg="mod">
          <ac:chgData name="Annet Sombroek" userId="84a61f8f-bd6a-4fd9-856c-0523e52c7ff4" providerId="ADAL" clId="{6D9ED037-984A-48A8-8FFA-DC2424EA4460}" dt="2024-09-09T09:08:37.335" v="334" actId="1037"/>
          <ac:spMkLst>
            <pc:docMk/>
            <pc:sldMk cId="3987517781" sldId="689"/>
            <ac:spMk id="64" creationId="{1F6400E7-ACBB-4A8C-A414-7C3C7D0933C6}"/>
          </ac:spMkLst>
        </pc:spChg>
        <pc:picChg chg="mod">
          <ac:chgData name="Annet Sombroek" userId="84a61f8f-bd6a-4fd9-856c-0523e52c7ff4" providerId="ADAL" clId="{6D9ED037-984A-48A8-8FFA-DC2424EA4460}" dt="2024-09-09T09:08:37.335" v="334" actId="1037"/>
          <ac:picMkLst>
            <pc:docMk/>
            <pc:sldMk cId="3987517781" sldId="689"/>
            <ac:picMk id="40" creationId="{8DD829E8-4518-179E-4871-6DF6F0AA5D35}"/>
          </ac:picMkLst>
        </pc:picChg>
        <pc:picChg chg="mod">
          <ac:chgData name="Annet Sombroek" userId="84a61f8f-bd6a-4fd9-856c-0523e52c7ff4" providerId="ADAL" clId="{6D9ED037-984A-48A8-8FFA-DC2424EA4460}" dt="2024-09-09T09:08:37.335" v="334" actId="1037"/>
          <ac:picMkLst>
            <pc:docMk/>
            <pc:sldMk cId="3987517781" sldId="689"/>
            <ac:picMk id="58" creationId="{78D86C8D-A196-60C1-5719-BA1D50849242}"/>
          </ac:picMkLst>
        </pc:picChg>
      </pc:sldChg>
      <pc:sldChg chg="modSp mod modNotesTx">
        <pc:chgData name="Annet Sombroek" userId="84a61f8f-bd6a-4fd9-856c-0523e52c7ff4" providerId="ADAL" clId="{6D9ED037-984A-48A8-8FFA-DC2424EA4460}" dt="2024-09-09T09:56:17.871" v="950" actId="20577"/>
        <pc:sldMkLst>
          <pc:docMk/>
          <pc:sldMk cId="1565735898" sldId="699"/>
        </pc:sldMkLst>
        <pc:spChg chg="mod">
          <ac:chgData name="Annet Sombroek" userId="84a61f8f-bd6a-4fd9-856c-0523e52c7ff4" providerId="ADAL" clId="{6D9ED037-984A-48A8-8FFA-DC2424EA4460}" dt="2024-09-09T09:55:15.692" v="925" actId="20577"/>
          <ac:spMkLst>
            <pc:docMk/>
            <pc:sldMk cId="1565735898" sldId="699"/>
            <ac:spMk id="2" creationId="{85253029-4481-D199-E22E-5F68D011E989}"/>
          </ac:spMkLst>
        </pc:spChg>
      </pc:sldChg>
      <pc:sldChg chg="modSp mod modNotesTx">
        <pc:chgData name="Annet Sombroek" userId="84a61f8f-bd6a-4fd9-856c-0523e52c7ff4" providerId="ADAL" clId="{6D9ED037-984A-48A8-8FFA-DC2424EA4460}" dt="2024-09-09T09:58:49.720" v="992" actId="20577"/>
        <pc:sldMkLst>
          <pc:docMk/>
          <pc:sldMk cId="1779252715" sldId="700"/>
        </pc:sldMkLst>
        <pc:spChg chg="mod">
          <ac:chgData name="Annet Sombroek" userId="84a61f8f-bd6a-4fd9-856c-0523e52c7ff4" providerId="ADAL" clId="{6D9ED037-984A-48A8-8FFA-DC2424EA4460}" dt="2024-09-09T09:58:49.720" v="992" actId="20577"/>
          <ac:spMkLst>
            <pc:docMk/>
            <pc:sldMk cId="1779252715" sldId="700"/>
            <ac:spMk id="2" creationId="{CE578D94-135B-9F77-ACEA-DB5BAA9542B1}"/>
          </ac:spMkLst>
        </pc:spChg>
      </pc:sldChg>
      <pc:sldChg chg="addSp modSp mod">
        <pc:chgData name="Annet Sombroek" userId="84a61f8f-bd6a-4fd9-856c-0523e52c7ff4" providerId="ADAL" clId="{6D9ED037-984A-48A8-8FFA-DC2424EA4460}" dt="2024-09-09T08:59:17.393" v="174" actId="20577"/>
        <pc:sldMkLst>
          <pc:docMk/>
          <pc:sldMk cId="2836456707" sldId="704"/>
        </pc:sldMkLst>
        <pc:spChg chg="mod">
          <ac:chgData name="Annet Sombroek" userId="84a61f8f-bd6a-4fd9-856c-0523e52c7ff4" providerId="ADAL" clId="{6D9ED037-984A-48A8-8FFA-DC2424EA4460}" dt="2024-09-09T08:59:17.393" v="174" actId="20577"/>
          <ac:spMkLst>
            <pc:docMk/>
            <pc:sldMk cId="2836456707" sldId="704"/>
            <ac:spMk id="2" creationId="{B44D3EA7-8048-BDA5-9410-BD5DF1CF512D}"/>
          </ac:spMkLst>
        </pc:spChg>
        <pc:spChg chg="add mod">
          <ac:chgData name="Annet Sombroek" userId="84a61f8f-bd6a-4fd9-856c-0523e52c7ff4" providerId="ADAL" clId="{6D9ED037-984A-48A8-8FFA-DC2424EA4460}" dt="2024-09-09T08:58:46.522" v="171" actId="1035"/>
          <ac:spMkLst>
            <pc:docMk/>
            <pc:sldMk cId="2836456707" sldId="704"/>
            <ac:spMk id="3" creationId="{1F96E8A7-BC4D-215D-5B85-69EFDB4ABC7C}"/>
          </ac:spMkLst>
        </pc:spChg>
        <pc:spChg chg="add mod">
          <ac:chgData name="Annet Sombroek" userId="84a61f8f-bd6a-4fd9-856c-0523e52c7ff4" providerId="ADAL" clId="{6D9ED037-984A-48A8-8FFA-DC2424EA4460}" dt="2024-09-09T08:58:46.522" v="171" actId="1035"/>
          <ac:spMkLst>
            <pc:docMk/>
            <pc:sldMk cId="2836456707" sldId="704"/>
            <ac:spMk id="4" creationId="{184E9AD8-EDE0-F37F-DFAA-124654498537}"/>
          </ac:spMkLst>
        </pc:spChg>
        <pc:spChg chg="add mod">
          <ac:chgData name="Annet Sombroek" userId="84a61f8f-bd6a-4fd9-856c-0523e52c7ff4" providerId="ADAL" clId="{6D9ED037-984A-48A8-8FFA-DC2424EA4460}" dt="2024-09-09T08:58:51.874" v="172" actId="14100"/>
          <ac:spMkLst>
            <pc:docMk/>
            <pc:sldMk cId="2836456707" sldId="704"/>
            <ac:spMk id="5" creationId="{141F0495-85F4-AA30-AC57-D9399E178BB9}"/>
          </ac:spMkLst>
        </pc:spChg>
        <pc:spChg chg="mod">
          <ac:chgData name="Annet Sombroek" userId="84a61f8f-bd6a-4fd9-856c-0523e52c7ff4" providerId="ADAL" clId="{6D9ED037-984A-48A8-8FFA-DC2424EA4460}" dt="2024-09-09T08:56:14.662" v="103" actId="1076"/>
          <ac:spMkLst>
            <pc:docMk/>
            <pc:sldMk cId="2836456707" sldId="704"/>
            <ac:spMk id="9" creationId="{15D6FAAB-A58A-CFCC-5EDB-272712FBC7A9}"/>
          </ac:spMkLst>
        </pc:spChg>
        <pc:spChg chg="mod">
          <ac:chgData name="Annet Sombroek" userId="84a61f8f-bd6a-4fd9-856c-0523e52c7ff4" providerId="ADAL" clId="{6D9ED037-984A-48A8-8FFA-DC2424EA4460}" dt="2024-09-09T08:56:28.425" v="104" actId="1076"/>
          <ac:spMkLst>
            <pc:docMk/>
            <pc:sldMk cId="2836456707" sldId="704"/>
            <ac:spMk id="10" creationId="{9E8AF8F1-4631-4713-20BE-C41BE842B355}"/>
          </ac:spMkLst>
        </pc:spChg>
        <pc:spChg chg="mod">
          <ac:chgData name="Annet Sombroek" userId="84a61f8f-bd6a-4fd9-856c-0523e52c7ff4" providerId="ADAL" clId="{6D9ED037-984A-48A8-8FFA-DC2424EA4460}" dt="2024-09-09T08:56:14.662" v="103" actId="1076"/>
          <ac:spMkLst>
            <pc:docMk/>
            <pc:sldMk cId="2836456707" sldId="704"/>
            <ac:spMk id="11" creationId="{48272F9E-A6F9-9290-8E4B-B15C3C1A1185}"/>
          </ac:spMkLst>
        </pc:spChg>
        <pc:graphicFrameChg chg="add mod">
          <ac:chgData name="Annet Sombroek" userId="84a61f8f-bd6a-4fd9-856c-0523e52c7ff4" providerId="ADAL" clId="{6D9ED037-984A-48A8-8FFA-DC2424EA4460}" dt="2024-09-09T08:55:06.122" v="90"/>
          <ac:graphicFrameMkLst>
            <pc:docMk/>
            <pc:sldMk cId="2836456707" sldId="704"/>
            <ac:graphicFrameMk id="8" creationId="{B051F267-45BE-E655-49A7-0EE55E780FA1}"/>
          </ac:graphicFrameMkLst>
        </pc:graphicFrameChg>
        <pc:picChg chg="add mod">
          <ac:chgData name="Annet Sombroek" userId="84a61f8f-bd6a-4fd9-856c-0523e52c7ff4" providerId="ADAL" clId="{6D9ED037-984A-48A8-8FFA-DC2424EA4460}" dt="2024-09-09T08:59:00.765" v="173" actId="14100"/>
          <ac:picMkLst>
            <pc:docMk/>
            <pc:sldMk cId="2836456707" sldId="704"/>
            <ac:picMk id="12" creationId="{63471479-9872-6172-B881-0BE61F5CC765}"/>
          </ac:picMkLst>
        </pc:picChg>
      </pc:sldChg>
      <pc:sldChg chg="modNotesTx">
        <pc:chgData name="Annet Sombroek" userId="84a61f8f-bd6a-4fd9-856c-0523e52c7ff4" providerId="ADAL" clId="{6D9ED037-984A-48A8-8FFA-DC2424EA4460}" dt="2024-09-09T09:54:41.321" v="923" actId="20577"/>
        <pc:sldMkLst>
          <pc:docMk/>
          <pc:sldMk cId="2263060704" sldId="2147482063"/>
        </pc:sldMkLst>
      </pc:sldChg>
      <pc:sldChg chg="modSp mod">
        <pc:chgData name="Annet Sombroek" userId="84a61f8f-bd6a-4fd9-856c-0523e52c7ff4" providerId="ADAL" clId="{6D9ED037-984A-48A8-8FFA-DC2424EA4460}" dt="2024-09-12T20:31:39.049" v="1020" actId="20577"/>
        <pc:sldMkLst>
          <pc:docMk/>
          <pc:sldMk cId="4216439515" sldId="2147482067"/>
        </pc:sldMkLst>
        <pc:spChg chg="mod">
          <ac:chgData name="Annet Sombroek" userId="84a61f8f-bd6a-4fd9-856c-0523e52c7ff4" providerId="ADAL" clId="{6D9ED037-984A-48A8-8FFA-DC2424EA4460}" dt="2024-09-09T11:35:45.475" v="1002" actId="403"/>
          <ac:spMkLst>
            <pc:docMk/>
            <pc:sldMk cId="4216439515" sldId="2147482067"/>
            <ac:spMk id="8" creationId="{E4F95BFD-F5B0-7C96-5F20-46C60BF9D495}"/>
          </ac:spMkLst>
        </pc:spChg>
        <pc:spChg chg="mod">
          <ac:chgData name="Annet Sombroek" userId="84a61f8f-bd6a-4fd9-856c-0523e52c7ff4" providerId="ADAL" clId="{6D9ED037-984A-48A8-8FFA-DC2424EA4460}" dt="2024-09-09T11:35:45.475" v="1002" actId="403"/>
          <ac:spMkLst>
            <pc:docMk/>
            <pc:sldMk cId="4216439515" sldId="2147482067"/>
            <ac:spMk id="11" creationId="{8F35CA9E-1A9E-1DE1-7311-CF83280D4C78}"/>
          </ac:spMkLst>
        </pc:spChg>
        <pc:spChg chg="mod">
          <ac:chgData name="Annet Sombroek" userId="84a61f8f-bd6a-4fd9-856c-0523e52c7ff4" providerId="ADAL" clId="{6D9ED037-984A-48A8-8FFA-DC2424EA4460}" dt="2024-09-09T11:35:45.475" v="1002" actId="403"/>
          <ac:spMkLst>
            <pc:docMk/>
            <pc:sldMk cId="4216439515" sldId="2147482067"/>
            <ac:spMk id="14" creationId="{E84A7729-D5C6-7BA6-80FC-8CD0CDEE8D73}"/>
          </ac:spMkLst>
        </pc:spChg>
        <pc:spChg chg="mod">
          <ac:chgData name="Annet Sombroek" userId="84a61f8f-bd6a-4fd9-856c-0523e52c7ff4" providerId="ADAL" clId="{6D9ED037-984A-48A8-8FFA-DC2424EA4460}" dt="2024-09-12T20:31:39.049" v="1020" actId="20577"/>
          <ac:spMkLst>
            <pc:docMk/>
            <pc:sldMk cId="4216439515" sldId="2147482067"/>
            <ac:spMk id="17" creationId="{A429785E-7918-5A5E-1A40-541EF1FE4430}"/>
          </ac:spMkLst>
        </pc:spChg>
      </pc:sldChg>
      <pc:sldChg chg="modSp mod">
        <pc:chgData name="Annet Sombroek" userId="84a61f8f-bd6a-4fd9-856c-0523e52c7ff4" providerId="ADAL" clId="{6D9ED037-984A-48A8-8FFA-DC2424EA4460}" dt="2024-09-09T11:35:39.460" v="999" actId="2711"/>
        <pc:sldMkLst>
          <pc:docMk/>
          <pc:sldMk cId="505603990" sldId="2147482071"/>
        </pc:sldMkLst>
        <pc:graphicFrameChg chg="modGraphic">
          <ac:chgData name="Annet Sombroek" userId="84a61f8f-bd6a-4fd9-856c-0523e52c7ff4" providerId="ADAL" clId="{6D9ED037-984A-48A8-8FFA-DC2424EA4460}" dt="2024-09-09T11:35:39.138" v="998" actId="2711"/>
          <ac:graphicFrameMkLst>
            <pc:docMk/>
            <pc:sldMk cId="505603990" sldId="2147482071"/>
            <ac:graphicFrameMk id="4" creationId="{4721A4C4-6D71-C877-424D-D28B6B1EBB4F}"/>
          </ac:graphicFrameMkLst>
        </pc:graphicFrameChg>
        <pc:graphicFrameChg chg="modGraphic">
          <ac:chgData name="Annet Sombroek" userId="84a61f8f-bd6a-4fd9-856c-0523e52c7ff4" providerId="ADAL" clId="{6D9ED037-984A-48A8-8FFA-DC2424EA4460}" dt="2024-09-09T11:35:39.460" v="999" actId="2711"/>
          <ac:graphicFrameMkLst>
            <pc:docMk/>
            <pc:sldMk cId="505603990" sldId="2147482071"/>
            <ac:graphicFrameMk id="5" creationId="{61E9F946-EDE8-0D77-B766-D603967797BF}"/>
          </ac:graphicFrameMkLst>
        </pc:graphicFrameChg>
      </pc:sldChg>
      <pc:sldChg chg="modSp mod">
        <pc:chgData name="Annet Sombroek" userId="84a61f8f-bd6a-4fd9-856c-0523e52c7ff4" providerId="ADAL" clId="{6D9ED037-984A-48A8-8FFA-DC2424EA4460}" dt="2024-09-09T11:36:11.580" v="1003" actId="2711"/>
        <pc:sldMkLst>
          <pc:docMk/>
          <pc:sldMk cId="2379412420" sldId="2147482076"/>
        </pc:sldMkLst>
        <pc:spChg chg="mod">
          <ac:chgData name="Annet Sombroek" userId="84a61f8f-bd6a-4fd9-856c-0523e52c7ff4" providerId="ADAL" clId="{6D9ED037-984A-48A8-8FFA-DC2424EA4460}" dt="2024-09-09T11:36:11.580" v="1003" actId="2711"/>
          <ac:spMkLst>
            <pc:docMk/>
            <pc:sldMk cId="2379412420" sldId="2147482076"/>
            <ac:spMk id="2" creationId="{B44D3EA7-8048-BDA5-9410-BD5DF1CF512D}"/>
          </ac:spMkLst>
        </pc:spChg>
        <pc:spChg chg="mod">
          <ac:chgData name="Annet Sombroek" userId="84a61f8f-bd6a-4fd9-856c-0523e52c7ff4" providerId="ADAL" clId="{6D9ED037-984A-48A8-8FFA-DC2424EA4460}" dt="2024-09-09T11:36:11.580" v="1003" actId="2711"/>
          <ac:spMkLst>
            <pc:docMk/>
            <pc:sldMk cId="2379412420" sldId="2147482076"/>
            <ac:spMk id="3" creationId="{243C9415-B3B9-5188-770E-B3AC825652C0}"/>
          </ac:spMkLst>
        </pc:spChg>
        <pc:spChg chg="mod">
          <ac:chgData name="Annet Sombroek" userId="84a61f8f-bd6a-4fd9-856c-0523e52c7ff4" providerId="ADAL" clId="{6D9ED037-984A-48A8-8FFA-DC2424EA4460}" dt="2024-09-09T11:36:11.580" v="1003" actId="2711"/>
          <ac:spMkLst>
            <pc:docMk/>
            <pc:sldMk cId="2379412420" sldId="2147482076"/>
            <ac:spMk id="17" creationId="{6EA367DB-C5F1-5274-9625-AAD5FA189B96}"/>
          </ac:spMkLst>
        </pc:spChg>
        <pc:spChg chg="mod">
          <ac:chgData name="Annet Sombroek" userId="84a61f8f-bd6a-4fd9-856c-0523e52c7ff4" providerId="ADAL" clId="{6D9ED037-984A-48A8-8FFA-DC2424EA4460}" dt="2024-09-09T11:36:11.580" v="1003" actId="2711"/>
          <ac:spMkLst>
            <pc:docMk/>
            <pc:sldMk cId="2379412420" sldId="2147482076"/>
            <ac:spMk id="20" creationId="{95422853-32CA-19C3-AAF6-B393A5A91A36}"/>
          </ac:spMkLst>
        </pc:spChg>
      </pc:sldChg>
    </pc:docChg>
  </pc:docChgLst>
  <pc:docChgLst>
    <pc:chgData name="Samir den Haan" userId="f92f8bcc-d379-400f-8bd0-0aee3fed2a20" providerId="ADAL" clId="{393B04A7-C6CE-403D-B0C6-DA6BDD6202D0}"/>
    <pc:docChg chg="undo redo custSel addSld delSld modSld sldOrd">
      <pc:chgData name="Samir den Haan" userId="f92f8bcc-d379-400f-8bd0-0aee3fed2a20" providerId="ADAL" clId="{393B04A7-C6CE-403D-B0C6-DA6BDD6202D0}" dt="2024-09-20T08:03:34.148" v="5947" actId="47"/>
      <pc:docMkLst>
        <pc:docMk/>
      </pc:docMkLst>
      <pc:sldChg chg="modSp mod">
        <pc:chgData name="Samir den Haan" userId="f92f8bcc-d379-400f-8bd0-0aee3fed2a20" providerId="ADAL" clId="{393B04A7-C6CE-403D-B0C6-DA6BDD6202D0}" dt="2024-09-09T08:21:44.503" v="16" actId="404"/>
        <pc:sldMkLst>
          <pc:docMk/>
          <pc:sldMk cId="1656978576" sldId="325"/>
        </pc:sldMkLst>
        <pc:spChg chg="mod">
          <ac:chgData name="Samir den Haan" userId="f92f8bcc-d379-400f-8bd0-0aee3fed2a20" providerId="ADAL" clId="{393B04A7-C6CE-403D-B0C6-DA6BDD6202D0}" dt="2024-09-09T08:21:44.503" v="16" actId="404"/>
          <ac:spMkLst>
            <pc:docMk/>
            <pc:sldMk cId="1656978576" sldId="325"/>
            <ac:spMk id="6" creationId="{9C375589-B414-4F93-AACF-E0A3BB11F96A}"/>
          </ac:spMkLst>
        </pc:spChg>
      </pc:sldChg>
      <pc:sldChg chg="addSp modSp del mod">
        <pc:chgData name="Samir den Haan" userId="f92f8bcc-d379-400f-8bd0-0aee3fed2a20" providerId="ADAL" clId="{393B04A7-C6CE-403D-B0C6-DA6BDD6202D0}" dt="2024-09-09T10:17:27.879" v="715" actId="47"/>
        <pc:sldMkLst>
          <pc:docMk/>
          <pc:sldMk cId="1913485124" sldId="698"/>
        </pc:sldMkLst>
        <pc:spChg chg="mod">
          <ac:chgData name="Samir den Haan" userId="f92f8bcc-d379-400f-8bd0-0aee3fed2a20" providerId="ADAL" clId="{393B04A7-C6CE-403D-B0C6-DA6BDD6202D0}" dt="2024-09-09T10:10:40.603" v="580" actId="20577"/>
          <ac:spMkLst>
            <pc:docMk/>
            <pc:sldMk cId="1913485124" sldId="698"/>
            <ac:spMk id="2" creationId="{B44D3EA7-8048-BDA5-9410-BD5DF1CF512D}"/>
          </ac:spMkLst>
        </pc:spChg>
        <pc:spChg chg="mod">
          <ac:chgData name="Samir den Haan" userId="f92f8bcc-d379-400f-8bd0-0aee3fed2a20" providerId="ADAL" clId="{393B04A7-C6CE-403D-B0C6-DA6BDD6202D0}" dt="2024-09-09T10:11:37.191" v="608" actId="20577"/>
          <ac:spMkLst>
            <pc:docMk/>
            <pc:sldMk cId="1913485124" sldId="698"/>
            <ac:spMk id="3" creationId="{243C9415-B3B9-5188-770E-B3AC825652C0}"/>
          </ac:spMkLst>
        </pc:spChg>
        <pc:graphicFrameChg chg="add mod">
          <ac:chgData name="Samir den Haan" userId="f92f8bcc-d379-400f-8bd0-0aee3fed2a20" providerId="ADAL" clId="{393B04A7-C6CE-403D-B0C6-DA6BDD6202D0}" dt="2024-09-09T10:12:52.123" v="639" actId="1036"/>
          <ac:graphicFrameMkLst>
            <pc:docMk/>
            <pc:sldMk cId="1913485124" sldId="698"/>
            <ac:graphicFrameMk id="4" creationId="{4721A4C4-6D71-C877-424D-D28B6B1EBB4F}"/>
          </ac:graphicFrameMkLst>
        </pc:graphicFrameChg>
        <pc:graphicFrameChg chg="add mod">
          <ac:chgData name="Samir den Haan" userId="f92f8bcc-d379-400f-8bd0-0aee3fed2a20" providerId="ADAL" clId="{393B04A7-C6CE-403D-B0C6-DA6BDD6202D0}" dt="2024-09-09T10:12:52.123" v="639" actId="1036"/>
          <ac:graphicFrameMkLst>
            <pc:docMk/>
            <pc:sldMk cId="1913485124" sldId="698"/>
            <ac:graphicFrameMk id="5" creationId="{61E9F946-EDE8-0D77-B766-D603967797BF}"/>
          </ac:graphicFrameMkLst>
        </pc:graphicFrameChg>
      </pc:sldChg>
      <pc:sldChg chg="modSp mod">
        <pc:chgData name="Samir den Haan" userId="f92f8bcc-d379-400f-8bd0-0aee3fed2a20" providerId="ADAL" clId="{393B04A7-C6CE-403D-B0C6-DA6BDD6202D0}" dt="2024-09-09T08:20:08.138" v="6" actId="20577"/>
        <pc:sldMkLst>
          <pc:docMk/>
          <pc:sldMk cId="1565735898" sldId="699"/>
        </pc:sldMkLst>
        <pc:spChg chg="mod">
          <ac:chgData name="Samir den Haan" userId="f92f8bcc-d379-400f-8bd0-0aee3fed2a20" providerId="ADAL" clId="{393B04A7-C6CE-403D-B0C6-DA6BDD6202D0}" dt="2024-09-09T08:20:08.138" v="6" actId="20577"/>
          <ac:spMkLst>
            <pc:docMk/>
            <pc:sldMk cId="1565735898" sldId="699"/>
            <ac:spMk id="29" creationId="{1BE141DF-CD3D-3217-CFBA-87ACDAF97A9A}"/>
          </ac:spMkLst>
        </pc:spChg>
      </pc:sldChg>
      <pc:sldChg chg="modSp mod">
        <pc:chgData name="Samir den Haan" userId="f92f8bcc-d379-400f-8bd0-0aee3fed2a20" providerId="ADAL" clId="{393B04A7-C6CE-403D-B0C6-DA6BDD6202D0}" dt="2024-09-09T08:18:03.580" v="5" actId="404"/>
        <pc:sldMkLst>
          <pc:docMk/>
          <pc:sldMk cId="2836456707" sldId="704"/>
        </pc:sldMkLst>
        <pc:spChg chg="mod">
          <ac:chgData name="Samir den Haan" userId="f92f8bcc-d379-400f-8bd0-0aee3fed2a20" providerId="ADAL" clId="{393B04A7-C6CE-403D-B0C6-DA6BDD6202D0}" dt="2024-09-09T08:18:03.580" v="5" actId="404"/>
          <ac:spMkLst>
            <pc:docMk/>
            <pc:sldMk cId="2836456707" sldId="704"/>
            <ac:spMk id="11" creationId="{48272F9E-A6F9-9290-8E4B-B15C3C1A1185}"/>
          </ac:spMkLst>
        </pc:spChg>
      </pc:sldChg>
      <pc:sldChg chg="del">
        <pc:chgData name="Samir den Haan" userId="f92f8bcc-d379-400f-8bd0-0aee3fed2a20" providerId="ADAL" clId="{393B04A7-C6CE-403D-B0C6-DA6BDD6202D0}" dt="2024-09-10T15:07:49.909" v="3631" actId="47"/>
        <pc:sldMkLst>
          <pc:docMk/>
          <pc:sldMk cId="1465924257" sldId="728"/>
        </pc:sldMkLst>
      </pc:sldChg>
      <pc:sldChg chg="modNotesTx">
        <pc:chgData name="Samir den Haan" userId="f92f8bcc-d379-400f-8bd0-0aee3fed2a20" providerId="ADAL" clId="{393B04A7-C6CE-403D-B0C6-DA6BDD6202D0}" dt="2024-09-12T08:00:36.075" v="5586" actId="20577"/>
        <pc:sldMkLst>
          <pc:docMk/>
          <pc:sldMk cId="1906242795" sldId="2828"/>
        </pc:sldMkLst>
      </pc:sldChg>
      <pc:sldChg chg="addSp delSp modSp mod ord modClrScheme chgLayout">
        <pc:chgData name="Samir den Haan" userId="f92f8bcc-d379-400f-8bd0-0aee3fed2a20" providerId="ADAL" clId="{393B04A7-C6CE-403D-B0C6-DA6BDD6202D0}" dt="2024-09-12T14:08:04.278" v="5943" actId="20577"/>
        <pc:sldMkLst>
          <pc:docMk/>
          <pc:sldMk cId="1552620580" sldId="2147482064"/>
        </pc:sldMkLst>
        <pc:spChg chg="mod ord">
          <ac:chgData name="Samir den Haan" userId="f92f8bcc-d379-400f-8bd0-0aee3fed2a20" providerId="ADAL" clId="{393B04A7-C6CE-403D-B0C6-DA6BDD6202D0}" dt="2024-09-10T15:11:11.369" v="3805" actId="700"/>
          <ac:spMkLst>
            <pc:docMk/>
            <pc:sldMk cId="1552620580" sldId="2147482064"/>
            <ac:spMk id="2" creationId="{B44D3EA7-8048-BDA5-9410-BD5DF1CF512D}"/>
          </ac:spMkLst>
        </pc:spChg>
        <pc:spChg chg="mod ord">
          <ac:chgData name="Samir den Haan" userId="f92f8bcc-d379-400f-8bd0-0aee3fed2a20" providerId="ADAL" clId="{393B04A7-C6CE-403D-B0C6-DA6BDD6202D0}" dt="2024-09-10T15:11:11.369" v="3805" actId="700"/>
          <ac:spMkLst>
            <pc:docMk/>
            <pc:sldMk cId="1552620580" sldId="2147482064"/>
            <ac:spMk id="3" creationId="{243C9415-B3B9-5188-770E-B3AC825652C0}"/>
          </ac:spMkLst>
        </pc:spChg>
        <pc:spChg chg="add del mod">
          <ac:chgData name="Samir den Haan" userId="f92f8bcc-d379-400f-8bd0-0aee3fed2a20" providerId="ADAL" clId="{393B04A7-C6CE-403D-B0C6-DA6BDD6202D0}" dt="2024-09-10T15:11:35.500" v="3809" actId="478"/>
          <ac:spMkLst>
            <pc:docMk/>
            <pc:sldMk cId="1552620580" sldId="2147482064"/>
            <ac:spMk id="4" creationId="{43FB9F70-4972-5C22-94E0-D982CA4EF568}"/>
          </ac:spMkLst>
        </pc:spChg>
        <pc:spChg chg="add mod ord">
          <ac:chgData name="Samir den Haan" userId="f92f8bcc-d379-400f-8bd0-0aee3fed2a20" providerId="ADAL" clId="{393B04A7-C6CE-403D-B0C6-DA6BDD6202D0}" dt="2024-09-12T14:00:50.429" v="5893" actId="20577"/>
          <ac:spMkLst>
            <pc:docMk/>
            <pc:sldMk cId="1552620580" sldId="2147482064"/>
            <ac:spMk id="5" creationId="{77B260D3-F852-7763-8534-8621429B7E12}"/>
          </ac:spMkLst>
        </pc:spChg>
        <pc:spChg chg="add del mod ord">
          <ac:chgData name="Samir den Haan" userId="f92f8bcc-d379-400f-8bd0-0aee3fed2a20" providerId="ADAL" clId="{393B04A7-C6CE-403D-B0C6-DA6BDD6202D0}" dt="2024-09-11T12:17:02.588" v="5332"/>
          <ac:spMkLst>
            <pc:docMk/>
            <pc:sldMk cId="1552620580" sldId="2147482064"/>
            <ac:spMk id="6" creationId="{3B08BA8E-F672-4710-3F31-CEC181B0D0A8}"/>
          </ac:spMkLst>
        </pc:spChg>
        <pc:spChg chg="mod ord">
          <ac:chgData name="Samir den Haan" userId="f92f8bcc-d379-400f-8bd0-0aee3fed2a20" providerId="ADAL" clId="{393B04A7-C6CE-403D-B0C6-DA6BDD6202D0}" dt="2024-09-10T15:11:11.369" v="3805" actId="700"/>
          <ac:spMkLst>
            <pc:docMk/>
            <pc:sldMk cId="1552620580" sldId="2147482064"/>
            <ac:spMk id="7" creationId="{297465AF-DC53-1FB6-6E07-35AA87B9A123}"/>
          </ac:spMkLst>
        </pc:spChg>
        <pc:spChg chg="add mod ord">
          <ac:chgData name="Samir den Haan" userId="f92f8bcc-d379-400f-8bd0-0aee3fed2a20" providerId="ADAL" clId="{393B04A7-C6CE-403D-B0C6-DA6BDD6202D0}" dt="2024-09-10T15:11:11.369" v="3805" actId="700"/>
          <ac:spMkLst>
            <pc:docMk/>
            <pc:sldMk cId="1552620580" sldId="2147482064"/>
            <ac:spMk id="8" creationId="{CCC1867C-9B47-E1A5-342D-88DC499A0642}"/>
          </ac:spMkLst>
        </pc:spChg>
        <pc:spChg chg="add del mod">
          <ac:chgData name="Samir den Haan" userId="f92f8bcc-d379-400f-8bd0-0aee3fed2a20" providerId="ADAL" clId="{393B04A7-C6CE-403D-B0C6-DA6BDD6202D0}" dt="2024-09-12T14:03:37.890" v="5905" actId="478"/>
          <ac:spMkLst>
            <pc:docMk/>
            <pc:sldMk cId="1552620580" sldId="2147482064"/>
            <ac:spMk id="12" creationId="{B89EAA60-E76D-0431-5789-26B7452D8EF1}"/>
          </ac:spMkLst>
        </pc:spChg>
        <pc:spChg chg="add del mod">
          <ac:chgData name="Samir den Haan" userId="f92f8bcc-d379-400f-8bd0-0aee3fed2a20" providerId="ADAL" clId="{393B04A7-C6CE-403D-B0C6-DA6BDD6202D0}" dt="2024-09-12T14:04:21.779" v="5917" actId="478"/>
          <ac:spMkLst>
            <pc:docMk/>
            <pc:sldMk cId="1552620580" sldId="2147482064"/>
            <ac:spMk id="14" creationId="{ED5904C5-75AE-FDFA-3F49-C81CD7A8868B}"/>
          </ac:spMkLst>
        </pc:spChg>
        <pc:graphicFrameChg chg="add del mod">
          <ac:chgData name="Samir den Haan" userId="f92f8bcc-d379-400f-8bd0-0aee3fed2a20" providerId="ADAL" clId="{393B04A7-C6CE-403D-B0C6-DA6BDD6202D0}" dt="2024-09-12T14:03:01.895" v="5894" actId="478"/>
          <ac:graphicFrameMkLst>
            <pc:docMk/>
            <pc:sldMk cId="1552620580" sldId="2147482064"/>
            <ac:graphicFrameMk id="9" creationId="{55FA23E0-27AE-5F03-2E97-2F9702A627DD}"/>
          </ac:graphicFrameMkLst>
        </pc:graphicFrameChg>
        <pc:graphicFrameChg chg="add mod modGraphic">
          <ac:chgData name="Samir den Haan" userId="f92f8bcc-d379-400f-8bd0-0aee3fed2a20" providerId="ADAL" clId="{393B04A7-C6CE-403D-B0C6-DA6BDD6202D0}" dt="2024-09-12T14:08:04.278" v="5943" actId="20577"/>
          <ac:graphicFrameMkLst>
            <pc:docMk/>
            <pc:sldMk cId="1552620580" sldId="2147482064"/>
            <ac:graphicFrameMk id="10" creationId="{D86D939B-3639-D063-0F1A-44465667D004}"/>
          </ac:graphicFrameMkLst>
        </pc:graphicFrameChg>
        <pc:graphicFrameChg chg="add mod">
          <ac:chgData name="Samir den Haan" userId="f92f8bcc-d379-400f-8bd0-0aee3fed2a20" providerId="ADAL" clId="{393B04A7-C6CE-403D-B0C6-DA6BDD6202D0}" dt="2024-09-12T14:04:27.553" v="5919"/>
          <ac:graphicFrameMkLst>
            <pc:docMk/>
            <pc:sldMk cId="1552620580" sldId="2147482064"/>
            <ac:graphicFrameMk id="13" creationId="{139058ED-3B05-8749-46FE-E8002DC36185}"/>
          </ac:graphicFrameMkLst>
        </pc:graphicFrameChg>
      </pc:sldChg>
      <pc:sldChg chg="addSp delSp modSp add mod modNotesTx">
        <pc:chgData name="Samir den Haan" userId="f92f8bcc-d379-400f-8bd0-0aee3fed2a20" providerId="ADAL" clId="{393B04A7-C6CE-403D-B0C6-DA6BDD6202D0}" dt="2024-09-12T08:08:17.969" v="5667" actId="478"/>
        <pc:sldMkLst>
          <pc:docMk/>
          <pc:sldMk cId="3105723785" sldId="2147482065"/>
        </pc:sldMkLst>
        <pc:spChg chg="mod">
          <ac:chgData name="Samir den Haan" userId="f92f8bcc-d379-400f-8bd0-0aee3fed2a20" providerId="ADAL" clId="{393B04A7-C6CE-403D-B0C6-DA6BDD6202D0}" dt="2024-09-09T09:12:46.878" v="152" actId="20577"/>
          <ac:spMkLst>
            <pc:docMk/>
            <pc:sldMk cId="3105723785" sldId="2147482065"/>
            <ac:spMk id="2" creationId="{B44D3EA7-8048-BDA5-9410-BD5DF1CF512D}"/>
          </ac:spMkLst>
        </pc:spChg>
        <pc:spChg chg="mod">
          <ac:chgData name="Samir den Haan" userId="f92f8bcc-d379-400f-8bd0-0aee3fed2a20" providerId="ADAL" clId="{393B04A7-C6CE-403D-B0C6-DA6BDD6202D0}" dt="2024-09-09T09:12:49.977" v="163" actId="20577"/>
          <ac:spMkLst>
            <pc:docMk/>
            <pc:sldMk cId="3105723785" sldId="2147482065"/>
            <ac:spMk id="3" creationId="{243C9415-B3B9-5188-770E-B3AC825652C0}"/>
          </ac:spMkLst>
        </pc:spChg>
        <pc:spChg chg="add del mod">
          <ac:chgData name="Samir den Haan" userId="f92f8bcc-d379-400f-8bd0-0aee3fed2a20" providerId="ADAL" clId="{393B04A7-C6CE-403D-B0C6-DA6BDD6202D0}" dt="2024-09-11T11:40:57.789" v="4866" actId="478"/>
          <ac:spMkLst>
            <pc:docMk/>
            <pc:sldMk cId="3105723785" sldId="2147482065"/>
            <ac:spMk id="9" creationId="{70382156-D90C-BE6F-666C-40ED3C675DF2}"/>
          </ac:spMkLst>
        </pc:spChg>
        <pc:spChg chg="mod">
          <ac:chgData name="Samir den Haan" userId="f92f8bcc-d379-400f-8bd0-0aee3fed2a20" providerId="ADAL" clId="{393B04A7-C6CE-403D-B0C6-DA6BDD6202D0}" dt="2024-09-09T09:02:23.867" v="19" actId="20577"/>
          <ac:spMkLst>
            <pc:docMk/>
            <pc:sldMk cId="3105723785" sldId="2147482065"/>
            <ac:spMk id="10" creationId="{9E8AF8F1-4631-4713-20BE-C41BE842B355}"/>
          </ac:spMkLst>
        </pc:spChg>
        <pc:spChg chg="add del mod">
          <ac:chgData name="Samir den Haan" userId="f92f8bcc-d379-400f-8bd0-0aee3fed2a20" providerId="ADAL" clId="{393B04A7-C6CE-403D-B0C6-DA6BDD6202D0}" dt="2024-09-12T08:08:17.969" v="5667" actId="478"/>
          <ac:spMkLst>
            <pc:docMk/>
            <pc:sldMk cId="3105723785" sldId="2147482065"/>
            <ac:spMk id="11" creationId="{7D6827C5-19A5-E6DB-6D49-937567E940C5}"/>
          </ac:spMkLst>
        </pc:spChg>
        <pc:picChg chg="del">
          <ac:chgData name="Samir den Haan" userId="f92f8bcc-d379-400f-8bd0-0aee3fed2a20" providerId="ADAL" clId="{393B04A7-C6CE-403D-B0C6-DA6BDD6202D0}" dt="2024-09-09T09:02:18.789" v="18" actId="478"/>
          <ac:picMkLst>
            <pc:docMk/>
            <pc:sldMk cId="3105723785" sldId="2147482065"/>
            <ac:picMk id="4" creationId="{C4476A1A-BD7A-338A-AF96-6648BBC046D5}"/>
          </ac:picMkLst>
        </pc:picChg>
        <pc:picChg chg="add mod">
          <ac:chgData name="Samir den Haan" userId="f92f8bcc-d379-400f-8bd0-0aee3fed2a20" providerId="ADAL" clId="{393B04A7-C6CE-403D-B0C6-DA6BDD6202D0}" dt="2024-09-11T11:41:15.920" v="4874" actId="1076"/>
          <ac:picMkLst>
            <pc:docMk/>
            <pc:sldMk cId="3105723785" sldId="2147482065"/>
            <ac:picMk id="5" creationId="{4CE76379-84BD-8304-4F3D-F3D0DCAF42A4}"/>
          </ac:picMkLst>
        </pc:picChg>
        <pc:picChg chg="add mod">
          <ac:chgData name="Samir den Haan" userId="f92f8bcc-d379-400f-8bd0-0aee3fed2a20" providerId="ADAL" clId="{393B04A7-C6CE-403D-B0C6-DA6BDD6202D0}" dt="2024-09-11T11:41:13.697" v="4873" actId="1076"/>
          <ac:picMkLst>
            <pc:docMk/>
            <pc:sldMk cId="3105723785" sldId="2147482065"/>
            <ac:picMk id="8" creationId="{6D7411BD-7DBC-5D96-66A1-5DD59D9EE78D}"/>
          </ac:picMkLst>
        </pc:picChg>
      </pc:sldChg>
      <pc:sldChg chg="addSp delSp modSp add mod modNotesTx">
        <pc:chgData name="Samir den Haan" userId="f92f8bcc-d379-400f-8bd0-0aee3fed2a20" providerId="ADAL" clId="{393B04A7-C6CE-403D-B0C6-DA6BDD6202D0}" dt="2024-09-12T08:15:19.883" v="5675"/>
        <pc:sldMkLst>
          <pc:docMk/>
          <pc:sldMk cId="2814142162" sldId="2147482066"/>
        </pc:sldMkLst>
        <pc:spChg chg="mod">
          <ac:chgData name="Samir den Haan" userId="f92f8bcc-d379-400f-8bd0-0aee3fed2a20" providerId="ADAL" clId="{393B04A7-C6CE-403D-B0C6-DA6BDD6202D0}" dt="2024-09-09T09:13:01.879" v="182" actId="20577"/>
          <ac:spMkLst>
            <pc:docMk/>
            <pc:sldMk cId="2814142162" sldId="2147482066"/>
            <ac:spMk id="2" creationId="{B44D3EA7-8048-BDA5-9410-BD5DF1CF512D}"/>
          </ac:spMkLst>
        </pc:spChg>
        <pc:spChg chg="mod">
          <ac:chgData name="Samir den Haan" userId="f92f8bcc-d379-400f-8bd0-0aee3fed2a20" providerId="ADAL" clId="{393B04A7-C6CE-403D-B0C6-DA6BDD6202D0}" dt="2024-09-09T09:13:08.725" v="194" actId="20577"/>
          <ac:spMkLst>
            <pc:docMk/>
            <pc:sldMk cId="2814142162" sldId="2147482066"/>
            <ac:spMk id="3" creationId="{243C9415-B3B9-5188-770E-B3AC825652C0}"/>
          </ac:spMkLst>
        </pc:spChg>
        <pc:spChg chg="del">
          <ac:chgData name="Samir den Haan" userId="f92f8bcc-d379-400f-8bd0-0aee3fed2a20" providerId="ADAL" clId="{393B04A7-C6CE-403D-B0C6-DA6BDD6202D0}" dt="2024-09-09T09:10:25.522" v="115" actId="478"/>
          <ac:spMkLst>
            <pc:docMk/>
            <pc:sldMk cId="2814142162" sldId="2147482066"/>
            <ac:spMk id="9" creationId="{70382156-D90C-BE6F-666C-40ED3C675DF2}"/>
          </ac:spMkLst>
        </pc:spChg>
        <pc:picChg chg="add mod">
          <ac:chgData name="Samir den Haan" userId="f92f8bcc-d379-400f-8bd0-0aee3fed2a20" providerId="ADAL" clId="{393B04A7-C6CE-403D-B0C6-DA6BDD6202D0}" dt="2024-09-09T09:11:15.234" v="120" actId="1076"/>
          <ac:picMkLst>
            <pc:docMk/>
            <pc:sldMk cId="2814142162" sldId="2147482066"/>
            <ac:picMk id="5" creationId="{761569F3-14AA-1C96-B258-BE1FDF72832F}"/>
          </ac:picMkLst>
        </pc:picChg>
        <pc:picChg chg="add mod">
          <ac:chgData name="Samir den Haan" userId="f92f8bcc-d379-400f-8bd0-0aee3fed2a20" providerId="ADAL" clId="{393B04A7-C6CE-403D-B0C6-DA6BDD6202D0}" dt="2024-09-12T08:11:08.100" v="5674" actId="1076"/>
          <ac:picMkLst>
            <pc:docMk/>
            <pc:sldMk cId="2814142162" sldId="2147482066"/>
            <ac:picMk id="8" creationId="{1DB84565-B904-E70F-EA09-38FD09F2FE55}"/>
          </ac:picMkLst>
        </pc:picChg>
        <pc:picChg chg="del mod">
          <ac:chgData name="Samir den Haan" userId="f92f8bcc-d379-400f-8bd0-0aee3fed2a20" providerId="ADAL" clId="{393B04A7-C6CE-403D-B0C6-DA6BDD6202D0}" dt="2024-09-09T09:10:26.806" v="117" actId="478"/>
          <ac:picMkLst>
            <pc:docMk/>
            <pc:sldMk cId="2814142162" sldId="2147482066"/>
            <ac:picMk id="8" creationId="{6D7411BD-7DBC-5D96-66A1-5DD59D9EE78D}"/>
          </ac:picMkLst>
        </pc:picChg>
        <pc:picChg chg="add del mod modCrop">
          <ac:chgData name="Samir den Haan" userId="f92f8bcc-d379-400f-8bd0-0aee3fed2a20" providerId="ADAL" clId="{393B04A7-C6CE-403D-B0C6-DA6BDD6202D0}" dt="2024-09-12T08:10:23.874" v="5668" actId="478"/>
          <ac:picMkLst>
            <pc:docMk/>
            <pc:sldMk cId="2814142162" sldId="2147482066"/>
            <ac:picMk id="12" creationId="{7280FF5D-5DDA-35B5-665A-05ADF407199F}"/>
          </ac:picMkLst>
        </pc:picChg>
      </pc:sldChg>
      <pc:sldChg chg="addSp delSp modSp add mod">
        <pc:chgData name="Samir den Haan" userId="f92f8bcc-d379-400f-8bd0-0aee3fed2a20" providerId="ADAL" clId="{393B04A7-C6CE-403D-B0C6-DA6BDD6202D0}" dt="2024-09-10T11:10:43.691" v="1818" actId="20577"/>
        <pc:sldMkLst>
          <pc:docMk/>
          <pc:sldMk cId="4216439515" sldId="2147482067"/>
        </pc:sldMkLst>
        <pc:spChg chg="mod">
          <ac:chgData name="Samir den Haan" userId="f92f8bcc-d379-400f-8bd0-0aee3fed2a20" providerId="ADAL" clId="{393B04A7-C6CE-403D-B0C6-DA6BDD6202D0}" dt="2024-09-09T09:20:09.948" v="203" actId="20577"/>
          <ac:spMkLst>
            <pc:docMk/>
            <pc:sldMk cId="4216439515" sldId="2147482067"/>
            <ac:spMk id="3" creationId="{243C9415-B3B9-5188-770E-B3AC825652C0}"/>
          </ac:spMkLst>
        </pc:spChg>
        <pc:spChg chg="add mod">
          <ac:chgData name="Samir den Haan" userId="f92f8bcc-d379-400f-8bd0-0aee3fed2a20" providerId="ADAL" clId="{393B04A7-C6CE-403D-B0C6-DA6BDD6202D0}" dt="2024-09-09T09:23:17.755" v="550" actId="1076"/>
          <ac:spMkLst>
            <pc:docMk/>
            <pc:sldMk cId="4216439515" sldId="2147482067"/>
            <ac:spMk id="8" creationId="{E4F95BFD-F5B0-7C96-5F20-46C60BF9D495}"/>
          </ac:spMkLst>
        </pc:spChg>
        <pc:spChg chg="add mod">
          <ac:chgData name="Samir den Haan" userId="f92f8bcc-d379-400f-8bd0-0aee3fed2a20" providerId="ADAL" clId="{393B04A7-C6CE-403D-B0C6-DA6BDD6202D0}" dt="2024-09-10T11:10:43.691" v="1818" actId="20577"/>
          <ac:spMkLst>
            <pc:docMk/>
            <pc:sldMk cId="4216439515" sldId="2147482067"/>
            <ac:spMk id="11" creationId="{8F35CA9E-1A9E-1DE1-7311-CF83280D4C78}"/>
          </ac:spMkLst>
        </pc:spChg>
        <pc:spChg chg="add mod">
          <ac:chgData name="Samir den Haan" userId="f92f8bcc-d379-400f-8bd0-0aee3fed2a20" providerId="ADAL" clId="{393B04A7-C6CE-403D-B0C6-DA6BDD6202D0}" dt="2024-09-09T09:22:45.230" v="497" actId="20577"/>
          <ac:spMkLst>
            <pc:docMk/>
            <pc:sldMk cId="4216439515" sldId="2147482067"/>
            <ac:spMk id="14" creationId="{E84A7729-D5C6-7BA6-80FC-8CD0CDEE8D73}"/>
          </ac:spMkLst>
        </pc:spChg>
        <pc:spChg chg="add mod">
          <ac:chgData name="Samir den Haan" userId="f92f8bcc-d379-400f-8bd0-0aee3fed2a20" providerId="ADAL" clId="{393B04A7-C6CE-403D-B0C6-DA6BDD6202D0}" dt="2024-09-09T09:23:04.900" v="546" actId="1076"/>
          <ac:spMkLst>
            <pc:docMk/>
            <pc:sldMk cId="4216439515" sldId="2147482067"/>
            <ac:spMk id="17" creationId="{A429785E-7918-5A5E-1A40-541EF1FE4430}"/>
          </ac:spMkLst>
        </pc:spChg>
        <pc:picChg chg="add mod">
          <ac:chgData name="Samir den Haan" userId="f92f8bcc-d379-400f-8bd0-0aee3fed2a20" providerId="ADAL" clId="{393B04A7-C6CE-403D-B0C6-DA6BDD6202D0}" dt="2024-09-09T09:20:55.415" v="215" actId="1076"/>
          <ac:picMkLst>
            <pc:docMk/>
            <pc:sldMk cId="4216439515" sldId="2147482067"/>
            <ac:picMk id="4" creationId="{8DEBBD40-02A3-DB7F-F7BF-656D0AAA54D8}"/>
          </ac:picMkLst>
        </pc:picChg>
        <pc:picChg chg="del">
          <ac:chgData name="Samir den Haan" userId="f92f8bcc-d379-400f-8bd0-0aee3fed2a20" providerId="ADAL" clId="{393B04A7-C6CE-403D-B0C6-DA6BDD6202D0}" dt="2024-09-09T09:13:20.098" v="197" actId="478"/>
          <ac:picMkLst>
            <pc:docMk/>
            <pc:sldMk cId="4216439515" sldId="2147482067"/>
            <ac:picMk id="5" creationId="{761569F3-14AA-1C96-B258-BE1FDF72832F}"/>
          </ac:picMkLst>
        </pc:picChg>
        <pc:picChg chg="add mod">
          <ac:chgData name="Samir den Haan" userId="f92f8bcc-d379-400f-8bd0-0aee3fed2a20" providerId="ADAL" clId="{393B04A7-C6CE-403D-B0C6-DA6BDD6202D0}" dt="2024-09-09T09:23:25.006" v="551" actId="1076"/>
          <ac:picMkLst>
            <pc:docMk/>
            <pc:sldMk cId="4216439515" sldId="2147482067"/>
            <ac:picMk id="9" creationId="{93FE5242-914D-213F-07E4-E9AA2A16EAD7}"/>
          </ac:picMkLst>
        </pc:picChg>
        <pc:picChg chg="del">
          <ac:chgData name="Samir den Haan" userId="f92f8bcc-d379-400f-8bd0-0aee3fed2a20" providerId="ADAL" clId="{393B04A7-C6CE-403D-B0C6-DA6BDD6202D0}" dt="2024-09-09T09:13:18.464" v="196" actId="478"/>
          <ac:picMkLst>
            <pc:docMk/>
            <pc:sldMk cId="4216439515" sldId="2147482067"/>
            <ac:picMk id="12" creationId="{7280FF5D-5DDA-35B5-665A-05ADF407199F}"/>
          </ac:picMkLst>
        </pc:picChg>
        <pc:picChg chg="add mod">
          <ac:chgData name="Samir den Haan" userId="f92f8bcc-d379-400f-8bd0-0aee3fed2a20" providerId="ADAL" clId="{393B04A7-C6CE-403D-B0C6-DA6BDD6202D0}" dt="2024-09-09T09:22:29.986" v="411" actId="571"/>
          <ac:picMkLst>
            <pc:docMk/>
            <pc:sldMk cId="4216439515" sldId="2147482067"/>
            <ac:picMk id="13" creationId="{6C34A27C-287B-C57C-D754-3B9D13FE7781}"/>
          </ac:picMkLst>
        </pc:picChg>
        <pc:picChg chg="add mod">
          <ac:chgData name="Samir den Haan" userId="f92f8bcc-d379-400f-8bd0-0aee3fed2a20" providerId="ADAL" clId="{393B04A7-C6CE-403D-B0C6-DA6BDD6202D0}" dt="2024-09-09T09:23:04.900" v="546" actId="1076"/>
          <ac:picMkLst>
            <pc:docMk/>
            <pc:sldMk cId="4216439515" sldId="2147482067"/>
            <ac:picMk id="16" creationId="{367C0724-FD60-C4E2-2264-D54EBA0A60AC}"/>
          </ac:picMkLst>
        </pc:picChg>
      </pc:sldChg>
      <pc:sldChg chg="addSp delSp modSp add mod">
        <pc:chgData name="Samir den Haan" userId="f92f8bcc-d379-400f-8bd0-0aee3fed2a20" providerId="ADAL" clId="{393B04A7-C6CE-403D-B0C6-DA6BDD6202D0}" dt="2024-09-11T08:52:16.225" v="4648" actId="20577"/>
        <pc:sldMkLst>
          <pc:docMk/>
          <pc:sldMk cId="77349778" sldId="2147482068"/>
        </pc:sldMkLst>
        <pc:spChg chg="mod">
          <ac:chgData name="Samir den Haan" userId="f92f8bcc-d379-400f-8bd0-0aee3fed2a20" providerId="ADAL" clId="{393B04A7-C6CE-403D-B0C6-DA6BDD6202D0}" dt="2024-09-09T12:56:33.603" v="1816" actId="20577"/>
          <ac:spMkLst>
            <pc:docMk/>
            <pc:sldMk cId="77349778" sldId="2147482068"/>
            <ac:spMk id="2" creationId="{B44D3EA7-8048-BDA5-9410-BD5DF1CF512D}"/>
          </ac:spMkLst>
        </pc:spChg>
        <pc:spChg chg="mod">
          <ac:chgData name="Samir den Haan" userId="f92f8bcc-d379-400f-8bd0-0aee3fed2a20" providerId="ADAL" clId="{393B04A7-C6CE-403D-B0C6-DA6BDD6202D0}" dt="2024-09-09T12:56:42.369" v="1817" actId="20577"/>
          <ac:spMkLst>
            <pc:docMk/>
            <pc:sldMk cId="77349778" sldId="2147482068"/>
            <ac:spMk id="3" creationId="{243C9415-B3B9-5188-770E-B3AC825652C0}"/>
          </ac:spMkLst>
        </pc:spChg>
        <pc:spChg chg="add del mod">
          <ac:chgData name="Samir den Haan" userId="f92f8bcc-d379-400f-8bd0-0aee3fed2a20" providerId="ADAL" clId="{393B04A7-C6CE-403D-B0C6-DA6BDD6202D0}" dt="2024-09-10T13:44:57.876" v="1975" actId="478"/>
          <ac:spMkLst>
            <pc:docMk/>
            <pc:sldMk cId="77349778" sldId="2147482068"/>
            <ac:spMk id="4" creationId="{79176B35-1254-B2E8-06E3-380F6C7DA3BA}"/>
          </ac:spMkLst>
        </pc:spChg>
        <pc:spChg chg="add del mod">
          <ac:chgData name="Samir den Haan" userId="f92f8bcc-d379-400f-8bd0-0aee3fed2a20" providerId="ADAL" clId="{393B04A7-C6CE-403D-B0C6-DA6BDD6202D0}" dt="2024-09-10T13:34:57.731" v="1973" actId="478"/>
          <ac:spMkLst>
            <pc:docMk/>
            <pc:sldMk cId="77349778" sldId="2147482068"/>
            <ac:spMk id="5" creationId="{41EF10F5-E816-0558-9269-B116F42CE202}"/>
          </ac:spMkLst>
        </pc:spChg>
        <pc:spChg chg="add del mod">
          <ac:chgData name="Samir den Haan" userId="f92f8bcc-d379-400f-8bd0-0aee3fed2a20" providerId="ADAL" clId="{393B04A7-C6CE-403D-B0C6-DA6BDD6202D0}" dt="2024-09-10T13:34:57.731" v="1973" actId="478"/>
          <ac:spMkLst>
            <pc:docMk/>
            <pc:sldMk cId="77349778" sldId="2147482068"/>
            <ac:spMk id="6" creationId="{676CFF78-5DAE-C8B2-6FD7-E5387D57CF3B}"/>
          </ac:spMkLst>
        </pc:spChg>
        <pc:spChg chg="add del mod">
          <ac:chgData name="Samir den Haan" userId="f92f8bcc-d379-400f-8bd0-0aee3fed2a20" providerId="ADAL" clId="{393B04A7-C6CE-403D-B0C6-DA6BDD6202D0}" dt="2024-09-10T13:34:57.731" v="1973" actId="478"/>
          <ac:spMkLst>
            <pc:docMk/>
            <pc:sldMk cId="77349778" sldId="2147482068"/>
            <ac:spMk id="8" creationId="{6A35F12E-0589-C4BB-C4DA-66763A367280}"/>
          </ac:spMkLst>
        </pc:spChg>
        <pc:spChg chg="add mod">
          <ac:chgData name="Samir den Haan" userId="f92f8bcc-d379-400f-8bd0-0aee3fed2a20" providerId="ADAL" clId="{393B04A7-C6CE-403D-B0C6-DA6BDD6202D0}" dt="2024-09-10T13:44:58.329" v="1976"/>
          <ac:spMkLst>
            <pc:docMk/>
            <pc:sldMk cId="77349778" sldId="2147482068"/>
            <ac:spMk id="9" creationId="{CA061DAD-F7E5-A08E-42E4-AE02301BCFEB}"/>
          </ac:spMkLst>
        </pc:spChg>
        <pc:spChg chg="add mod">
          <ac:chgData name="Samir den Haan" userId="f92f8bcc-d379-400f-8bd0-0aee3fed2a20" providerId="ADAL" clId="{393B04A7-C6CE-403D-B0C6-DA6BDD6202D0}" dt="2024-09-10T13:49:27.413" v="2234" actId="242"/>
          <ac:spMkLst>
            <pc:docMk/>
            <pc:sldMk cId="77349778" sldId="2147482068"/>
            <ac:spMk id="10" creationId="{D89266F9-D027-6E8F-01CD-426ECA24A0F0}"/>
          </ac:spMkLst>
        </pc:spChg>
        <pc:spChg chg="add mod">
          <ac:chgData name="Samir den Haan" userId="f92f8bcc-d379-400f-8bd0-0aee3fed2a20" providerId="ADAL" clId="{393B04A7-C6CE-403D-B0C6-DA6BDD6202D0}" dt="2024-09-11T08:51:19.385" v="4645" actId="20577"/>
          <ac:spMkLst>
            <pc:docMk/>
            <pc:sldMk cId="77349778" sldId="2147482068"/>
            <ac:spMk id="11" creationId="{7C99A146-738C-CD8A-1928-42D8268670A6}"/>
          </ac:spMkLst>
        </pc:spChg>
        <pc:spChg chg="add mod">
          <ac:chgData name="Samir den Haan" userId="f92f8bcc-d379-400f-8bd0-0aee3fed2a20" providerId="ADAL" clId="{393B04A7-C6CE-403D-B0C6-DA6BDD6202D0}" dt="2024-09-10T13:47:58.573" v="2216" actId="20577"/>
          <ac:spMkLst>
            <pc:docMk/>
            <pc:sldMk cId="77349778" sldId="2147482068"/>
            <ac:spMk id="12" creationId="{6A71109E-3596-4E28-6CE6-39B936164028}"/>
          </ac:spMkLst>
        </pc:spChg>
        <pc:spChg chg="add mod">
          <ac:chgData name="Samir den Haan" userId="f92f8bcc-d379-400f-8bd0-0aee3fed2a20" providerId="ADAL" clId="{393B04A7-C6CE-403D-B0C6-DA6BDD6202D0}" dt="2024-09-10T13:47:18.953" v="2145" actId="20577"/>
          <ac:spMkLst>
            <pc:docMk/>
            <pc:sldMk cId="77349778" sldId="2147482068"/>
            <ac:spMk id="13" creationId="{95AA44CC-38C3-534E-33C6-3C2CA15E875D}"/>
          </ac:spMkLst>
        </pc:spChg>
        <pc:spChg chg="add mod">
          <ac:chgData name="Samir den Haan" userId="f92f8bcc-d379-400f-8bd0-0aee3fed2a20" providerId="ADAL" clId="{393B04A7-C6CE-403D-B0C6-DA6BDD6202D0}" dt="2024-09-10T13:45:05.704" v="1977"/>
          <ac:spMkLst>
            <pc:docMk/>
            <pc:sldMk cId="77349778" sldId="2147482068"/>
            <ac:spMk id="14" creationId="{9A5726DF-F831-3841-8EF4-8F7A14536F9C}"/>
          </ac:spMkLst>
        </pc:spChg>
        <pc:spChg chg="add mod">
          <ac:chgData name="Samir den Haan" userId="f92f8bcc-d379-400f-8bd0-0aee3fed2a20" providerId="ADAL" clId="{393B04A7-C6CE-403D-B0C6-DA6BDD6202D0}" dt="2024-09-10T13:45:05.704" v="1977"/>
          <ac:spMkLst>
            <pc:docMk/>
            <pc:sldMk cId="77349778" sldId="2147482068"/>
            <ac:spMk id="15" creationId="{3DD48D53-D9A8-115F-95E4-8D31FC93B69F}"/>
          </ac:spMkLst>
        </pc:spChg>
        <pc:spChg chg="add mod">
          <ac:chgData name="Samir den Haan" userId="f92f8bcc-d379-400f-8bd0-0aee3fed2a20" providerId="ADAL" clId="{393B04A7-C6CE-403D-B0C6-DA6BDD6202D0}" dt="2024-09-10T13:45:05.704" v="1977"/>
          <ac:spMkLst>
            <pc:docMk/>
            <pc:sldMk cId="77349778" sldId="2147482068"/>
            <ac:spMk id="16" creationId="{FF660C4B-9FB4-E52A-BA61-C0F5E0CCAD64}"/>
          </ac:spMkLst>
        </pc:spChg>
        <pc:spChg chg="add mod">
          <ac:chgData name="Samir den Haan" userId="f92f8bcc-d379-400f-8bd0-0aee3fed2a20" providerId="ADAL" clId="{393B04A7-C6CE-403D-B0C6-DA6BDD6202D0}" dt="2024-09-10T13:45:05.704" v="1977"/>
          <ac:spMkLst>
            <pc:docMk/>
            <pc:sldMk cId="77349778" sldId="2147482068"/>
            <ac:spMk id="17" creationId="{A880FAD5-7B34-AA30-896D-6D47F13103B5}"/>
          </ac:spMkLst>
        </pc:spChg>
        <pc:spChg chg="add del mod">
          <ac:chgData name="Samir den Haan" userId="f92f8bcc-d379-400f-8bd0-0aee3fed2a20" providerId="ADAL" clId="{393B04A7-C6CE-403D-B0C6-DA6BDD6202D0}" dt="2024-09-11T08:52:16.225" v="4648" actId="20577"/>
          <ac:spMkLst>
            <pc:docMk/>
            <pc:sldMk cId="77349778" sldId="2147482068"/>
            <ac:spMk id="18" creationId="{C4E3B95F-433F-BEA5-3108-1066084A4DBF}"/>
          </ac:spMkLst>
        </pc:spChg>
        <pc:spChg chg="add mod">
          <ac:chgData name="Samir den Haan" userId="f92f8bcc-d379-400f-8bd0-0aee3fed2a20" providerId="ADAL" clId="{393B04A7-C6CE-403D-B0C6-DA6BDD6202D0}" dt="2024-09-10T13:52:20.943" v="2567" actId="404"/>
          <ac:spMkLst>
            <pc:docMk/>
            <pc:sldMk cId="77349778" sldId="2147482068"/>
            <ac:spMk id="19" creationId="{0684F346-A5CC-1A3F-079F-5F4BDD1C7241}"/>
          </ac:spMkLst>
        </pc:spChg>
        <pc:spChg chg="add mod">
          <ac:chgData name="Samir den Haan" userId="f92f8bcc-d379-400f-8bd0-0aee3fed2a20" providerId="ADAL" clId="{393B04A7-C6CE-403D-B0C6-DA6BDD6202D0}" dt="2024-09-10T14:22:32.888" v="2717" actId="14100"/>
          <ac:spMkLst>
            <pc:docMk/>
            <pc:sldMk cId="77349778" sldId="2147482068"/>
            <ac:spMk id="20" creationId="{162243BB-8964-39C0-9767-3A13ACA043C9}"/>
          </ac:spMkLst>
        </pc:spChg>
        <pc:spChg chg="add mod">
          <ac:chgData name="Samir den Haan" userId="f92f8bcc-d379-400f-8bd0-0aee3fed2a20" providerId="ADAL" clId="{393B04A7-C6CE-403D-B0C6-DA6BDD6202D0}" dt="2024-09-10T14:23:38.724" v="2822" actId="20577"/>
          <ac:spMkLst>
            <pc:docMk/>
            <pc:sldMk cId="77349778" sldId="2147482068"/>
            <ac:spMk id="21" creationId="{0282EBA9-F548-0F45-741B-56C040C35513}"/>
          </ac:spMkLst>
        </pc:spChg>
        <pc:spChg chg="add mod">
          <ac:chgData name="Samir den Haan" userId="f92f8bcc-d379-400f-8bd0-0aee3fed2a20" providerId="ADAL" clId="{393B04A7-C6CE-403D-B0C6-DA6BDD6202D0}" dt="2024-09-10T14:29:54.803" v="3072" actId="113"/>
          <ac:spMkLst>
            <pc:docMk/>
            <pc:sldMk cId="77349778" sldId="2147482068"/>
            <ac:spMk id="22" creationId="{252CB5EB-47A9-86B5-AC71-B145265BF473}"/>
          </ac:spMkLst>
        </pc:spChg>
      </pc:sldChg>
      <pc:sldChg chg="addSp delSp add del mod">
        <pc:chgData name="Samir den Haan" userId="f92f8bcc-d379-400f-8bd0-0aee3fed2a20" providerId="ADAL" clId="{393B04A7-C6CE-403D-B0C6-DA6BDD6202D0}" dt="2024-09-09T10:13:07.022" v="645" actId="47"/>
        <pc:sldMkLst>
          <pc:docMk/>
          <pc:sldMk cId="4089182900" sldId="2147482069"/>
        </pc:sldMkLst>
        <pc:graphicFrameChg chg="add del">
          <ac:chgData name="Samir den Haan" userId="f92f8bcc-d379-400f-8bd0-0aee3fed2a20" providerId="ADAL" clId="{393B04A7-C6CE-403D-B0C6-DA6BDD6202D0}" dt="2024-09-09T10:12:34.351" v="611" actId="478"/>
          <ac:graphicFrameMkLst>
            <pc:docMk/>
            <pc:sldMk cId="4089182900" sldId="2147482069"/>
            <ac:graphicFrameMk id="5" creationId="{61E9F946-EDE8-0D77-B766-D603967797BF}"/>
          </ac:graphicFrameMkLst>
        </pc:graphicFrameChg>
      </pc:sldChg>
      <pc:sldChg chg="addSp modSp add del mod">
        <pc:chgData name="Samir den Haan" userId="f92f8bcc-d379-400f-8bd0-0aee3fed2a20" providerId="ADAL" clId="{393B04A7-C6CE-403D-B0C6-DA6BDD6202D0}" dt="2024-09-09T10:17:26.809" v="714" actId="47"/>
        <pc:sldMkLst>
          <pc:docMk/>
          <pc:sldMk cId="3031735791" sldId="2147482070"/>
        </pc:sldMkLst>
        <pc:spChg chg="add mod">
          <ac:chgData name="Samir den Haan" userId="f92f8bcc-d379-400f-8bd0-0aee3fed2a20" providerId="ADAL" clId="{393B04A7-C6CE-403D-B0C6-DA6BDD6202D0}" dt="2024-09-09T10:13:05.014" v="644" actId="1076"/>
          <ac:spMkLst>
            <pc:docMk/>
            <pc:sldMk cId="3031735791" sldId="2147482070"/>
            <ac:spMk id="8" creationId="{1AE68F7B-8673-3934-808A-F1F3CE9C4D0B}"/>
          </ac:spMkLst>
        </pc:spChg>
      </pc:sldChg>
      <pc:sldChg chg="addSp modSp add mod modAnim">
        <pc:chgData name="Samir den Haan" userId="f92f8bcc-d379-400f-8bd0-0aee3fed2a20" providerId="ADAL" clId="{393B04A7-C6CE-403D-B0C6-DA6BDD6202D0}" dt="2024-09-09T10:17:04.627" v="713"/>
        <pc:sldMkLst>
          <pc:docMk/>
          <pc:sldMk cId="505603990" sldId="2147482071"/>
        </pc:sldMkLst>
        <pc:spChg chg="add mod">
          <ac:chgData name="Samir den Haan" userId="f92f8bcc-d379-400f-8bd0-0aee3fed2a20" providerId="ADAL" clId="{393B04A7-C6CE-403D-B0C6-DA6BDD6202D0}" dt="2024-09-09T10:13:41.558" v="652" actId="1076"/>
          <ac:spMkLst>
            <pc:docMk/>
            <pc:sldMk cId="505603990" sldId="2147482071"/>
            <ac:spMk id="6" creationId="{475BDAA6-01F7-F964-FD42-EBD14DBE127E}"/>
          </ac:spMkLst>
        </pc:spChg>
        <pc:spChg chg="add mod">
          <ac:chgData name="Samir den Haan" userId="f92f8bcc-d379-400f-8bd0-0aee3fed2a20" providerId="ADAL" clId="{393B04A7-C6CE-403D-B0C6-DA6BDD6202D0}" dt="2024-09-09T10:13:48.861" v="659" actId="1035"/>
          <ac:spMkLst>
            <pc:docMk/>
            <pc:sldMk cId="505603990" sldId="2147482071"/>
            <ac:spMk id="9" creationId="{7919ADAD-7759-CD8E-7ECB-98BD56F12564}"/>
          </ac:spMkLst>
        </pc:spChg>
      </pc:sldChg>
      <pc:sldChg chg="addSp delSp modSp add mod modAnim">
        <pc:chgData name="Samir den Haan" userId="f92f8bcc-d379-400f-8bd0-0aee3fed2a20" providerId="ADAL" clId="{393B04A7-C6CE-403D-B0C6-DA6BDD6202D0}" dt="2024-09-11T08:33:21.653" v="4407"/>
        <pc:sldMkLst>
          <pc:docMk/>
          <pc:sldMk cId="3795906645" sldId="2147482072"/>
        </pc:sldMkLst>
        <pc:spChg chg="del">
          <ac:chgData name="Samir den Haan" userId="f92f8bcc-d379-400f-8bd0-0aee3fed2a20" providerId="ADAL" clId="{393B04A7-C6CE-403D-B0C6-DA6BDD6202D0}" dt="2024-09-09T10:14:35.699" v="664" actId="478"/>
          <ac:spMkLst>
            <pc:docMk/>
            <pc:sldMk cId="3795906645" sldId="2147482072"/>
            <ac:spMk id="6" creationId="{475BDAA6-01F7-F964-FD42-EBD14DBE127E}"/>
          </ac:spMkLst>
        </pc:spChg>
        <pc:spChg chg="mod">
          <ac:chgData name="Samir den Haan" userId="f92f8bcc-d379-400f-8bd0-0aee3fed2a20" providerId="ADAL" clId="{393B04A7-C6CE-403D-B0C6-DA6BDD6202D0}" dt="2024-09-09T10:20:44.604" v="740" actId="122"/>
          <ac:spMkLst>
            <pc:docMk/>
            <pc:sldMk cId="3795906645" sldId="2147482072"/>
            <ac:spMk id="8" creationId="{1AE68F7B-8673-3934-808A-F1F3CE9C4D0B}"/>
          </ac:spMkLst>
        </pc:spChg>
        <pc:spChg chg="del">
          <ac:chgData name="Samir den Haan" userId="f92f8bcc-d379-400f-8bd0-0aee3fed2a20" providerId="ADAL" clId="{393B04A7-C6CE-403D-B0C6-DA6BDD6202D0}" dt="2024-09-09T10:14:34.457" v="663" actId="478"/>
          <ac:spMkLst>
            <pc:docMk/>
            <pc:sldMk cId="3795906645" sldId="2147482072"/>
            <ac:spMk id="9" creationId="{7919ADAD-7759-CD8E-7ECB-98BD56F12564}"/>
          </ac:spMkLst>
        </pc:spChg>
        <pc:spChg chg="add mod">
          <ac:chgData name="Samir den Haan" userId="f92f8bcc-d379-400f-8bd0-0aee3fed2a20" providerId="ADAL" clId="{393B04A7-C6CE-403D-B0C6-DA6BDD6202D0}" dt="2024-09-09T10:18:06.975" v="718" actId="208"/>
          <ac:spMkLst>
            <pc:docMk/>
            <pc:sldMk cId="3795906645" sldId="2147482072"/>
            <ac:spMk id="10" creationId="{8466B2F7-ACCA-35A1-2A01-38B74075C188}"/>
          </ac:spMkLst>
        </pc:spChg>
      </pc:sldChg>
      <pc:sldChg chg="addSp modSp add mod modAnim">
        <pc:chgData name="Samir den Haan" userId="f92f8bcc-d379-400f-8bd0-0aee3fed2a20" providerId="ADAL" clId="{393B04A7-C6CE-403D-B0C6-DA6BDD6202D0}" dt="2024-09-12T08:26:35.149" v="5695" actId="400"/>
        <pc:sldMkLst>
          <pc:docMk/>
          <pc:sldMk cId="3654873021" sldId="2147482073"/>
        </pc:sldMkLst>
        <pc:spChg chg="add mod">
          <ac:chgData name="Samir den Haan" userId="f92f8bcc-d379-400f-8bd0-0aee3fed2a20" providerId="ADAL" clId="{393B04A7-C6CE-403D-B0C6-DA6BDD6202D0}" dt="2024-09-09T10:18:31.834" v="725" actId="1076"/>
          <ac:spMkLst>
            <pc:docMk/>
            <pc:sldMk cId="3654873021" sldId="2147482073"/>
            <ac:spMk id="6" creationId="{7A623919-165E-DC1B-894C-52238101C076}"/>
          </ac:spMkLst>
        </pc:spChg>
        <pc:spChg chg="mod">
          <ac:chgData name="Samir den Haan" userId="f92f8bcc-d379-400f-8bd0-0aee3fed2a20" providerId="ADAL" clId="{393B04A7-C6CE-403D-B0C6-DA6BDD6202D0}" dt="2024-09-09T10:20:41.135" v="739" actId="122"/>
          <ac:spMkLst>
            <pc:docMk/>
            <pc:sldMk cId="3654873021" sldId="2147482073"/>
            <ac:spMk id="8" creationId="{1AE68F7B-8673-3934-808A-F1F3CE9C4D0B}"/>
          </ac:spMkLst>
        </pc:spChg>
        <pc:spChg chg="add mod">
          <ac:chgData name="Samir den Haan" userId="f92f8bcc-d379-400f-8bd0-0aee3fed2a20" providerId="ADAL" clId="{393B04A7-C6CE-403D-B0C6-DA6BDD6202D0}" dt="2024-09-09T10:18:29.443" v="724" actId="571"/>
          <ac:spMkLst>
            <pc:docMk/>
            <pc:sldMk cId="3654873021" sldId="2147482073"/>
            <ac:spMk id="9" creationId="{F7ADE65E-52BA-38BC-668F-7E42F8171B4C}"/>
          </ac:spMkLst>
        </pc:spChg>
        <pc:spChg chg="mod">
          <ac:chgData name="Samir den Haan" userId="f92f8bcc-d379-400f-8bd0-0aee3fed2a20" providerId="ADAL" clId="{393B04A7-C6CE-403D-B0C6-DA6BDD6202D0}" dt="2024-09-09T10:18:00.513" v="717" actId="208"/>
          <ac:spMkLst>
            <pc:docMk/>
            <pc:sldMk cId="3654873021" sldId="2147482073"/>
            <ac:spMk id="10" creationId="{8466B2F7-ACCA-35A1-2A01-38B74075C188}"/>
          </ac:spMkLst>
        </pc:spChg>
        <pc:spChg chg="add mod">
          <ac:chgData name="Samir den Haan" userId="f92f8bcc-d379-400f-8bd0-0aee3fed2a20" providerId="ADAL" clId="{393B04A7-C6CE-403D-B0C6-DA6BDD6202D0}" dt="2024-09-09T10:18:28.473" v="723" actId="571"/>
          <ac:spMkLst>
            <pc:docMk/>
            <pc:sldMk cId="3654873021" sldId="2147482073"/>
            <ac:spMk id="11" creationId="{8B0BB5E1-7B75-1B57-D6B7-897575F16587}"/>
          </ac:spMkLst>
        </pc:spChg>
        <pc:spChg chg="add mod">
          <ac:chgData name="Samir den Haan" userId="f92f8bcc-d379-400f-8bd0-0aee3fed2a20" providerId="ADAL" clId="{393B04A7-C6CE-403D-B0C6-DA6BDD6202D0}" dt="2024-09-09T10:18:38.800" v="726" actId="571"/>
          <ac:spMkLst>
            <pc:docMk/>
            <pc:sldMk cId="3654873021" sldId="2147482073"/>
            <ac:spMk id="12" creationId="{3601DFC7-0E39-5FCA-CFA9-F52A9A00F250}"/>
          </ac:spMkLst>
        </pc:spChg>
        <pc:graphicFrameChg chg="modGraphic">
          <ac:chgData name="Samir den Haan" userId="f92f8bcc-d379-400f-8bd0-0aee3fed2a20" providerId="ADAL" clId="{393B04A7-C6CE-403D-B0C6-DA6BDD6202D0}" dt="2024-09-12T08:26:35.149" v="5695" actId="400"/>
          <ac:graphicFrameMkLst>
            <pc:docMk/>
            <pc:sldMk cId="3654873021" sldId="2147482073"/>
            <ac:graphicFrameMk id="5" creationId="{61E9F946-EDE8-0D77-B766-D603967797BF}"/>
          </ac:graphicFrameMkLst>
        </pc:graphicFrameChg>
      </pc:sldChg>
      <pc:sldChg chg="add del">
        <pc:chgData name="Samir den Haan" userId="f92f8bcc-d379-400f-8bd0-0aee3fed2a20" providerId="ADAL" clId="{393B04A7-C6CE-403D-B0C6-DA6BDD6202D0}" dt="2024-09-09T10:17:39.678" v="716" actId="47"/>
        <pc:sldMkLst>
          <pc:docMk/>
          <pc:sldMk cId="1269809161" sldId="2147482074"/>
        </pc:sldMkLst>
      </pc:sldChg>
      <pc:sldChg chg="addSp delSp modSp add mod delAnim">
        <pc:chgData name="Samir den Haan" userId="f92f8bcc-d379-400f-8bd0-0aee3fed2a20" providerId="ADAL" clId="{393B04A7-C6CE-403D-B0C6-DA6BDD6202D0}" dt="2024-09-12T08:26:40.253" v="5696" actId="400"/>
        <pc:sldMkLst>
          <pc:docMk/>
          <pc:sldMk cId="2043161866" sldId="2147482074"/>
        </pc:sldMkLst>
        <pc:spChg chg="del">
          <ac:chgData name="Samir den Haan" userId="f92f8bcc-d379-400f-8bd0-0aee3fed2a20" providerId="ADAL" clId="{393B04A7-C6CE-403D-B0C6-DA6BDD6202D0}" dt="2024-09-09T10:20:08.478" v="730" actId="478"/>
          <ac:spMkLst>
            <pc:docMk/>
            <pc:sldMk cId="2043161866" sldId="2147482074"/>
            <ac:spMk id="6" creationId="{7A623919-165E-DC1B-894C-52238101C076}"/>
          </ac:spMkLst>
        </pc:spChg>
        <pc:spChg chg="mod">
          <ac:chgData name="Samir den Haan" userId="f92f8bcc-d379-400f-8bd0-0aee3fed2a20" providerId="ADAL" clId="{393B04A7-C6CE-403D-B0C6-DA6BDD6202D0}" dt="2024-09-09T10:20:37.130" v="738" actId="122"/>
          <ac:spMkLst>
            <pc:docMk/>
            <pc:sldMk cId="2043161866" sldId="2147482074"/>
            <ac:spMk id="8" creationId="{1AE68F7B-8673-3934-808A-F1F3CE9C4D0B}"/>
          </ac:spMkLst>
        </pc:spChg>
        <pc:spChg chg="add mod">
          <ac:chgData name="Samir den Haan" userId="f92f8bcc-d379-400f-8bd0-0aee3fed2a20" providerId="ADAL" clId="{393B04A7-C6CE-403D-B0C6-DA6BDD6202D0}" dt="2024-09-09T10:20:22.144" v="733" actId="571"/>
          <ac:spMkLst>
            <pc:docMk/>
            <pc:sldMk cId="2043161866" sldId="2147482074"/>
            <ac:spMk id="9" creationId="{F7465041-3959-2C29-0B77-B332024610E9}"/>
          </ac:spMkLst>
        </pc:spChg>
        <pc:spChg chg="del">
          <ac:chgData name="Samir den Haan" userId="f92f8bcc-d379-400f-8bd0-0aee3fed2a20" providerId="ADAL" clId="{393B04A7-C6CE-403D-B0C6-DA6BDD6202D0}" dt="2024-09-09T10:20:07.487" v="729" actId="478"/>
          <ac:spMkLst>
            <pc:docMk/>
            <pc:sldMk cId="2043161866" sldId="2147482074"/>
            <ac:spMk id="10" creationId="{8466B2F7-ACCA-35A1-2A01-38B74075C188}"/>
          </ac:spMkLst>
        </pc:spChg>
        <pc:spChg chg="del">
          <ac:chgData name="Samir den Haan" userId="f92f8bcc-d379-400f-8bd0-0aee3fed2a20" providerId="ADAL" clId="{393B04A7-C6CE-403D-B0C6-DA6BDD6202D0}" dt="2024-09-09T10:20:09.314" v="731" actId="478"/>
          <ac:spMkLst>
            <pc:docMk/>
            <pc:sldMk cId="2043161866" sldId="2147482074"/>
            <ac:spMk id="12" creationId="{3601DFC7-0E39-5FCA-CFA9-F52A9A00F250}"/>
          </ac:spMkLst>
        </pc:spChg>
        <pc:graphicFrameChg chg="modGraphic">
          <ac:chgData name="Samir den Haan" userId="f92f8bcc-d379-400f-8bd0-0aee3fed2a20" providerId="ADAL" clId="{393B04A7-C6CE-403D-B0C6-DA6BDD6202D0}" dt="2024-09-12T08:26:40.253" v="5696" actId="400"/>
          <ac:graphicFrameMkLst>
            <pc:docMk/>
            <pc:sldMk cId="2043161866" sldId="2147482074"/>
            <ac:graphicFrameMk id="5" creationId="{61E9F946-EDE8-0D77-B766-D603967797BF}"/>
          </ac:graphicFrameMkLst>
        </pc:graphicFrameChg>
      </pc:sldChg>
      <pc:sldChg chg="addSp delSp modSp add mod modAnim">
        <pc:chgData name="Samir den Haan" userId="f92f8bcc-d379-400f-8bd0-0aee3fed2a20" providerId="ADAL" clId="{393B04A7-C6CE-403D-B0C6-DA6BDD6202D0}" dt="2024-09-12T08:26:55.229" v="5699" actId="400"/>
        <pc:sldMkLst>
          <pc:docMk/>
          <pc:sldMk cId="903638846" sldId="2147482075"/>
        </pc:sldMkLst>
        <pc:spChg chg="add del">
          <ac:chgData name="Samir den Haan" userId="f92f8bcc-d379-400f-8bd0-0aee3fed2a20" providerId="ADAL" clId="{393B04A7-C6CE-403D-B0C6-DA6BDD6202D0}" dt="2024-09-09T10:21:07.725" v="747" actId="11529"/>
          <ac:spMkLst>
            <pc:docMk/>
            <pc:sldMk cId="903638846" sldId="2147482075"/>
            <ac:spMk id="6" creationId="{6B4CD0B2-5F6C-3EDE-A2E7-1AEED37CDBBF}"/>
          </ac:spMkLst>
        </pc:spChg>
        <pc:spChg chg="add mod">
          <ac:chgData name="Samir den Haan" userId="f92f8bcc-d379-400f-8bd0-0aee3fed2a20" providerId="ADAL" clId="{393B04A7-C6CE-403D-B0C6-DA6BDD6202D0}" dt="2024-09-09T10:21:14.156" v="749" actId="1076"/>
          <ac:spMkLst>
            <pc:docMk/>
            <pc:sldMk cId="903638846" sldId="2147482075"/>
            <ac:spMk id="9" creationId="{D3EC9D55-934B-7F42-E19F-F3EA09CB6891}"/>
          </ac:spMkLst>
        </pc:spChg>
        <pc:graphicFrameChg chg="modGraphic">
          <ac:chgData name="Samir den Haan" userId="f92f8bcc-d379-400f-8bd0-0aee3fed2a20" providerId="ADAL" clId="{393B04A7-C6CE-403D-B0C6-DA6BDD6202D0}" dt="2024-09-12T08:26:55.229" v="5699" actId="400"/>
          <ac:graphicFrameMkLst>
            <pc:docMk/>
            <pc:sldMk cId="903638846" sldId="2147482075"/>
            <ac:graphicFrameMk id="4" creationId="{4721A4C4-6D71-C877-424D-D28B6B1EBB4F}"/>
          </ac:graphicFrameMkLst>
        </pc:graphicFrameChg>
        <pc:graphicFrameChg chg="modGraphic">
          <ac:chgData name="Samir den Haan" userId="f92f8bcc-d379-400f-8bd0-0aee3fed2a20" providerId="ADAL" clId="{393B04A7-C6CE-403D-B0C6-DA6BDD6202D0}" dt="2024-09-12T08:26:51.552" v="5698" actId="400"/>
          <ac:graphicFrameMkLst>
            <pc:docMk/>
            <pc:sldMk cId="903638846" sldId="2147482075"/>
            <ac:graphicFrameMk id="5" creationId="{61E9F946-EDE8-0D77-B766-D603967797BF}"/>
          </ac:graphicFrameMkLst>
        </pc:graphicFrameChg>
      </pc:sldChg>
      <pc:sldChg chg="addSp delSp modSp add mod modClrScheme delAnim chgLayout">
        <pc:chgData name="Samir den Haan" userId="f92f8bcc-d379-400f-8bd0-0aee3fed2a20" providerId="ADAL" clId="{393B04A7-C6CE-403D-B0C6-DA6BDD6202D0}" dt="2024-09-11T08:36:33.582" v="4416" actId="20577"/>
        <pc:sldMkLst>
          <pc:docMk/>
          <pc:sldMk cId="2379412420" sldId="2147482076"/>
        </pc:sldMkLst>
        <pc:spChg chg="mod ord">
          <ac:chgData name="Samir den Haan" userId="f92f8bcc-d379-400f-8bd0-0aee3fed2a20" providerId="ADAL" clId="{393B04A7-C6CE-403D-B0C6-DA6BDD6202D0}" dt="2024-09-09T10:45:45.772" v="933" actId="700"/>
          <ac:spMkLst>
            <pc:docMk/>
            <pc:sldMk cId="2379412420" sldId="2147482076"/>
            <ac:spMk id="2" creationId="{B44D3EA7-8048-BDA5-9410-BD5DF1CF512D}"/>
          </ac:spMkLst>
        </pc:spChg>
        <pc:spChg chg="mod ord">
          <ac:chgData name="Samir den Haan" userId="f92f8bcc-d379-400f-8bd0-0aee3fed2a20" providerId="ADAL" clId="{393B04A7-C6CE-403D-B0C6-DA6BDD6202D0}" dt="2024-09-09T10:45:45.772" v="933" actId="700"/>
          <ac:spMkLst>
            <pc:docMk/>
            <pc:sldMk cId="2379412420" sldId="2147482076"/>
            <ac:spMk id="3" creationId="{243C9415-B3B9-5188-770E-B3AC825652C0}"/>
          </ac:spMkLst>
        </pc:spChg>
        <pc:spChg chg="add del mod ord">
          <ac:chgData name="Samir den Haan" userId="f92f8bcc-d379-400f-8bd0-0aee3fed2a20" providerId="ADAL" clId="{393B04A7-C6CE-403D-B0C6-DA6BDD6202D0}" dt="2024-09-09T10:45:41.921" v="932" actId="6264"/>
          <ac:spMkLst>
            <pc:docMk/>
            <pc:sldMk cId="2379412420" sldId="2147482076"/>
            <ac:spMk id="6" creationId="{90CA03AD-8E81-40F2-29AF-3862DFAE507A}"/>
          </ac:spMkLst>
        </pc:spChg>
        <pc:spChg chg="mod ord">
          <ac:chgData name="Samir den Haan" userId="f92f8bcc-d379-400f-8bd0-0aee3fed2a20" providerId="ADAL" clId="{393B04A7-C6CE-403D-B0C6-DA6BDD6202D0}" dt="2024-09-09T10:45:45.772" v="933" actId="700"/>
          <ac:spMkLst>
            <pc:docMk/>
            <pc:sldMk cId="2379412420" sldId="2147482076"/>
            <ac:spMk id="7" creationId="{297465AF-DC53-1FB6-6E07-35AA87B9A123}"/>
          </ac:spMkLst>
        </pc:spChg>
        <pc:spChg chg="del">
          <ac:chgData name="Samir den Haan" userId="f92f8bcc-d379-400f-8bd0-0aee3fed2a20" providerId="ADAL" clId="{393B04A7-C6CE-403D-B0C6-DA6BDD6202D0}" dt="2024-09-09T10:44:01.240" v="763" actId="478"/>
          <ac:spMkLst>
            <pc:docMk/>
            <pc:sldMk cId="2379412420" sldId="2147482076"/>
            <ac:spMk id="8" creationId="{1AE68F7B-8673-3934-808A-F1F3CE9C4D0B}"/>
          </ac:spMkLst>
        </pc:spChg>
        <pc:spChg chg="del">
          <ac:chgData name="Samir den Haan" userId="f92f8bcc-d379-400f-8bd0-0aee3fed2a20" providerId="ADAL" clId="{393B04A7-C6CE-403D-B0C6-DA6BDD6202D0}" dt="2024-09-09T10:43:59.281" v="762" actId="478"/>
          <ac:spMkLst>
            <pc:docMk/>
            <pc:sldMk cId="2379412420" sldId="2147482076"/>
            <ac:spMk id="9" creationId="{D3EC9D55-934B-7F42-E19F-F3EA09CB6891}"/>
          </ac:spMkLst>
        </pc:spChg>
        <pc:spChg chg="add del mod ord">
          <ac:chgData name="Samir den Haan" userId="f92f8bcc-d379-400f-8bd0-0aee3fed2a20" providerId="ADAL" clId="{393B04A7-C6CE-403D-B0C6-DA6BDD6202D0}" dt="2024-09-09T10:45:41.921" v="932" actId="6264"/>
          <ac:spMkLst>
            <pc:docMk/>
            <pc:sldMk cId="2379412420" sldId="2147482076"/>
            <ac:spMk id="10" creationId="{291CFA07-5D82-4C93-3469-7423D18A8AB2}"/>
          </ac:spMkLst>
        </pc:spChg>
        <pc:spChg chg="add del mod">
          <ac:chgData name="Samir den Haan" userId="f92f8bcc-d379-400f-8bd0-0aee3fed2a20" providerId="ADAL" clId="{393B04A7-C6CE-403D-B0C6-DA6BDD6202D0}" dt="2024-09-09T10:45:53.600" v="936" actId="478"/>
          <ac:spMkLst>
            <pc:docMk/>
            <pc:sldMk cId="2379412420" sldId="2147482076"/>
            <ac:spMk id="11" creationId="{E89D180E-2E98-CAF8-D928-69ED3E5BF54E}"/>
          </ac:spMkLst>
        </pc:spChg>
        <pc:spChg chg="add del mod">
          <ac:chgData name="Samir den Haan" userId="f92f8bcc-d379-400f-8bd0-0aee3fed2a20" providerId="ADAL" clId="{393B04A7-C6CE-403D-B0C6-DA6BDD6202D0}" dt="2024-09-09T10:45:41.921" v="932" actId="6264"/>
          <ac:spMkLst>
            <pc:docMk/>
            <pc:sldMk cId="2379412420" sldId="2147482076"/>
            <ac:spMk id="12" creationId="{D4DEFB8C-CCED-C3F4-490F-7ECA1D6DAF6D}"/>
          </ac:spMkLst>
        </pc:spChg>
        <pc:spChg chg="add del mod">
          <ac:chgData name="Samir den Haan" userId="f92f8bcc-d379-400f-8bd0-0aee3fed2a20" providerId="ADAL" clId="{393B04A7-C6CE-403D-B0C6-DA6BDD6202D0}" dt="2024-09-09T10:45:41.921" v="932" actId="6264"/>
          <ac:spMkLst>
            <pc:docMk/>
            <pc:sldMk cId="2379412420" sldId="2147482076"/>
            <ac:spMk id="13" creationId="{64A0C8C2-D143-0803-E73F-0B0EE70E14D7}"/>
          </ac:spMkLst>
        </pc:spChg>
        <pc:spChg chg="add del mod">
          <ac:chgData name="Samir den Haan" userId="f92f8bcc-d379-400f-8bd0-0aee3fed2a20" providerId="ADAL" clId="{393B04A7-C6CE-403D-B0C6-DA6BDD6202D0}" dt="2024-09-09T10:45:41.921" v="932" actId="6264"/>
          <ac:spMkLst>
            <pc:docMk/>
            <pc:sldMk cId="2379412420" sldId="2147482076"/>
            <ac:spMk id="14" creationId="{E5FBFEBB-33C1-9B13-784F-7EB7963A97A8}"/>
          </ac:spMkLst>
        </pc:spChg>
        <pc:spChg chg="add del mod ord">
          <ac:chgData name="Samir den Haan" userId="f92f8bcc-d379-400f-8bd0-0aee3fed2a20" providerId="ADAL" clId="{393B04A7-C6CE-403D-B0C6-DA6BDD6202D0}" dt="2024-09-09T10:45:45.772" v="933" actId="700"/>
          <ac:spMkLst>
            <pc:docMk/>
            <pc:sldMk cId="2379412420" sldId="2147482076"/>
            <ac:spMk id="15" creationId="{178BD798-3A8D-8098-BA24-B1BEC979C1BE}"/>
          </ac:spMkLst>
        </pc:spChg>
        <pc:spChg chg="add del mod ord">
          <ac:chgData name="Samir den Haan" userId="f92f8bcc-d379-400f-8bd0-0aee3fed2a20" providerId="ADAL" clId="{393B04A7-C6CE-403D-B0C6-DA6BDD6202D0}" dt="2024-09-09T10:45:45.772" v="933" actId="700"/>
          <ac:spMkLst>
            <pc:docMk/>
            <pc:sldMk cId="2379412420" sldId="2147482076"/>
            <ac:spMk id="16" creationId="{D34E2588-6107-8F9B-D023-24314BB7EC57}"/>
          </ac:spMkLst>
        </pc:spChg>
        <pc:spChg chg="add mod ord">
          <ac:chgData name="Samir den Haan" userId="f92f8bcc-d379-400f-8bd0-0aee3fed2a20" providerId="ADAL" clId="{393B04A7-C6CE-403D-B0C6-DA6BDD6202D0}" dt="2024-09-11T08:36:33.582" v="4416" actId="20577"/>
          <ac:spMkLst>
            <pc:docMk/>
            <pc:sldMk cId="2379412420" sldId="2147482076"/>
            <ac:spMk id="17" creationId="{6EA367DB-C5F1-5274-9625-AAD5FA189B96}"/>
          </ac:spMkLst>
        </pc:spChg>
        <pc:spChg chg="add del mod ord">
          <ac:chgData name="Samir den Haan" userId="f92f8bcc-d379-400f-8bd0-0aee3fed2a20" providerId="ADAL" clId="{393B04A7-C6CE-403D-B0C6-DA6BDD6202D0}" dt="2024-09-09T12:25:26.424" v="1122" actId="22"/>
          <ac:spMkLst>
            <pc:docMk/>
            <pc:sldMk cId="2379412420" sldId="2147482076"/>
            <ac:spMk id="18" creationId="{5A7B1239-0FD6-1513-51D7-21151861EAD6}"/>
          </ac:spMkLst>
        </pc:spChg>
        <pc:spChg chg="add mod ord">
          <ac:chgData name="Samir den Haan" userId="f92f8bcc-d379-400f-8bd0-0aee3fed2a20" providerId="ADAL" clId="{393B04A7-C6CE-403D-B0C6-DA6BDD6202D0}" dt="2024-09-09T10:45:45.772" v="933" actId="700"/>
          <ac:spMkLst>
            <pc:docMk/>
            <pc:sldMk cId="2379412420" sldId="2147482076"/>
            <ac:spMk id="19" creationId="{6FA4A9E6-B6D3-7559-1C39-777C551D6EE3}"/>
          </ac:spMkLst>
        </pc:spChg>
        <pc:spChg chg="add mod">
          <ac:chgData name="Samir den Haan" userId="f92f8bcc-d379-400f-8bd0-0aee3fed2a20" providerId="ADAL" clId="{393B04A7-C6CE-403D-B0C6-DA6BDD6202D0}" dt="2024-09-09T11:00:03.157" v="1121" actId="1076"/>
          <ac:spMkLst>
            <pc:docMk/>
            <pc:sldMk cId="2379412420" sldId="2147482076"/>
            <ac:spMk id="20" creationId="{95422853-32CA-19C3-AAF6-B393A5A91A36}"/>
          </ac:spMkLst>
        </pc:spChg>
        <pc:graphicFrameChg chg="del">
          <ac:chgData name="Samir den Haan" userId="f92f8bcc-d379-400f-8bd0-0aee3fed2a20" providerId="ADAL" clId="{393B04A7-C6CE-403D-B0C6-DA6BDD6202D0}" dt="2024-09-09T10:43:57.335" v="761" actId="478"/>
          <ac:graphicFrameMkLst>
            <pc:docMk/>
            <pc:sldMk cId="2379412420" sldId="2147482076"/>
            <ac:graphicFrameMk id="4" creationId="{4721A4C4-6D71-C877-424D-D28B6B1EBB4F}"/>
          </ac:graphicFrameMkLst>
        </pc:graphicFrameChg>
        <pc:graphicFrameChg chg="del">
          <ac:chgData name="Samir den Haan" userId="f92f8bcc-d379-400f-8bd0-0aee3fed2a20" providerId="ADAL" clId="{393B04A7-C6CE-403D-B0C6-DA6BDD6202D0}" dt="2024-09-09T10:43:54.380" v="760" actId="478"/>
          <ac:graphicFrameMkLst>
            <pc:docMk/>
            <pc:sldMk cId="2379412420" sldId="2147482076"/>
            <ac:graphicFrameMk id="5" creationId="{61E9F946-EDE8-0D77-B766-D603967797BF}"/>
          </ac:graphicFrameMkLst>
        </pc:graphicFrameChg>
        <pc:picChg chg="add mod ord">
          <ac:chgData name="Samir den Haan" userId="f92f8bcc-d379-400f-8bd0-0aee3fed2a20" providerId="ADAL" clId="{393B04A7-C6CE-403D-B0C6-DA6BDD6202D0}" dt="2024-09-09T12:25:36.122" v="1123" actId="1076"/>
          <ac:picMkLst>
            <pc:docMk/>
            <pc:sldMk cId="2379412420" sldId="2147482076"/>
            <ac:picMk id="22" creationId="{00AA97F5-E79B-115D-9217-C822B1B62B4D}"/>
          </ac:picMkLst>
        </pc:picChg>
      </pc:sldChg>
      <pc:sldChg chg="addSp delSp modSp add mod">
        <pc:chgData name="Samir den Haan" userId="f92f8bcc-d379-400f-8bd0-0aee3fed2a20" providerId="ADAL" clId="{393B04A7-C6CE-403D-B0C6-DA6BDD6202D0}" dt="2024-09-12T08:31:22.574" v="5702" actId="14100"/>
        <pc:sldMkLst>
          <pc:docMk/>
          <pc:sldMk cId="2352787234" sldId="2147482077"/>
        </pc:sldMkLst>
        <pc:spChg chg="mod">
          <ac:chgData name="Samir den Haan" userId="f92f8bcc-d379-400f-8bd0-0aee3fed2a20" providerId="ADAL" clId="{393B04A7-C6CE-403D-B0C6-DA6BDD6202D0}" dt="2024-09-09T12:40:28.455" v="1378" actId="20577"/>
          <ac:spMkLst>
            <pc:docMk/>
            <pc:sldMk cId="2352787234" sldId="2147482077"/>
            <ac:spMk id="2" creationId="{B44D3EA7-8048-BDA5-9410-BD5DF1CF512D}"/>
          </ac:spMkLst>
        </pc:spChg>
        <pc:spChg chg="mod">
          <ac:chgData name="Samir den Haan" userId="f92f8bcc-d379-400f-8bd0-0aee3fed2a20" providerId="ADAL" clId="{393B04A7-C6CE-403D-B0C6-DA6BDD6202D0}" dt="2024-09-09T12:40:32.186" v="1387" actId="20577"/>
          <ac:spMkLst>
            <pc:docMk/>
            <pc:sldMk cId="2352787234" sldId="2147482077"/>
            <ac:spMk id="3" creationId="{243C9415-B3B9-5188-770E-B3AC825652C0}"/>
          </ac:spMkLst>
        </pc:spChg>
        <pc:spChg chg="add mod">
          <ac:chgData name="Samir den Haan" userId="f92f8bcc-d379-400f-8bd0-0aee3fed2a20" providerId="ADAL" clId="{393B04A7-C6CE-403D-B0C6-DA6BDD6202D0}" dt="2024-09-12T08:30:41.495" v="5700" actId="20577"/>
          <ac:spMkLst>
            <pc:docMk/>
            <pc:sldMk cId="2352787234" sldId="2147482077"/>
            <ac:spMk id="5" creationId="{19A218D8-504E-966D-3593-6E87B7A8820E}"/>
          </ac:spMkLst>
        </pc:spChg>
        <pc:spChg chg="add del mod">
          <ac:chgData name="Samir den Haan" userId="f92f8bcc-d379-400f-8bd0-0aee3fed2a20" providerId="ADAL" clId="{393B04A7-C6CE-403D-B0C6-DA6BDD6202D0}" dt="2024-09-09T12:47:37.516" v="1417"/>
          <ac:spMkLst>
            <pc:docMk/>
            <pc:sldMk cId="2352787234" sldId="2147482077"/>
            <ac:spMk id="8" creationId="{11DE98A8-2868-DA08-0706-B236FB0AC767}"/>
          </ac:spMkLst>
        </pc:spChg>
        <pc:spChg chg="add del mod">
          <ac:chgData name="Samir den Haan" userId="f92f8bcc-d379-400f-8bd0-0aee3fed2a20" providerId="ADAL" clId="{393B04A7-C6CE-403D-B0C6-DA6BDD6202D0}" dt="2024-09-09T12:47:51.308" v="1424" actId="478"/>
          <ac:spMkLst>
            <pc:docMk/>
            <pc:sldMk cId="2352787234" sldId="2147482077"/>
            <ac:spMk id="11" creationId="{ECD428B9-F22A-B2F1-7255-72F7D8ECAF96}"/>
          </ac:spMkLst>
        </pc:spChg>
        <pc:spChg chg="del mod">
          <ac:chgData name="Samir den Haan" userId="f92f8bcc-d379-400f-8bd0-0aee3fed2a20" providerId="ADAL" clId="{393B04A7-C6CE-403D-B0C6-DA6BDD6202D0}" dt="2024-09-09T12:39:43.788" v="1344" actId="478"/>
          <ac:spMkLst>
            <pc:docMk/>
            <pc:sldMk cId="2352787234" sldId="2147482077"/>
            <ac:spMk id="17" creationId="{6EA367DB-C5F1-5274-9625-AAD5FA189B96}"/>
          </ac:spMkLst>
        </pc:spChg>
        <pc:spChg chg="del">
          <ac:chgData name="Samir den Haan" userId="f92f8bcc-d379-400f-8bd0-0aee3fed2a20" providerId="ADAL" clId="{393B04A7-C6CE-403D-B0C6-DA6BDD6202D0}" dt="2024-09-09T12:29:01.077" v="1343" actId="478"/>
          <ac:spMkLst>
            <pc:docMk/>
            <pc:sldMk cId="2352787234" sldId="2147482077"/>
            <ac:spMk id="20" creationId="{95422853-32CA-19C3-AAF6-B393A5A91A36}"/>
          </ac:spMkLst>
        </pc:spChg>
        <pc:picChg chg="add del mod">
          <ac:chgData name="Samir den Haan" userId="f92f8bcc-d379-400f-8bd0-0aee3fed2a20" providerId="ADAL" clId="{393B04A7-C6CE-403D-B0C6-DA6BDD6202D0}" dt="2024-09-09T12:47:49.934" v="1423" actId="478"/>
          <ac:picMkLst>
            <pc:docMk/>
            <pc:sldMk cId="2352787234" sldId="2147482077"/>
            <ac:picMk id="9" creationId="{05FC8245-2C6E-EA63-E323-787E53B58163}"/>
          </ac:picMkLst>
        </pc:picChg>
        <pc:picChg chg="add del mod">
          <ac:chgData name="Samir den Haan" userId="f92f8bcc-d379-400f-8bd0-0aee3fed2a20" providerId="ADAL" clId="{393B04A7-C6CE-403D-B0C6-DA6BDD6202D0}" dt="2024-09-09T12:50:04.180" v="1432" actId="478"/>
          <ac:picMkLst>
            <pc:docMk/>
            <pc:sldMk cId="2352787234" sldId="2147482077"/>
            <ac:picMk id="12" creationId="{61276795-6D39-0F30-94F7-95A8C0262DE5}"/>
          </ac:picMkLst>
        </pc:picChg>
        <pc:picChg chg="add mod modCrop">
          <ac:chgData name="Samir den Haan" userId="f92f8bcc-d379-400f-8bd0-0aee3fed2a20" providerId="ADAL" clId="{393B04A7-C6CE-403D-B0C6-DA6BDD6202D0}" dt="2024-09-12T08:31:22.574" v="5702" actId="14100"/>
          <ac:picMkLst>
            <pc:docMk/>
            <pc:sldMk cId="2352787234" sldId="2147482077"/>
            <ac:picMk id="13" creationId="{CEED3654-2D93-E451-E897-08187E91F36C}"/>
          </ac:picMkLst>
        </pc:picChg>
        <pc:picChg chg="del">
          <ac:chgData name="Samir den Haan" userId="f92f8bcc-d379-400f-8bd0-0aee3fed2a20" providerId="ADAL" clId="{393B04A7-C6CE-403D-B0C6-DA6BDD6202D0}" dt="2024-09-09T12:40:06.196" v="1345" actId="478"/>
          <ac:picMkLst>
            <pc:docMk/>
            <pc:sldMk cId="2352787234" sldId="2147482077"/>
            <ac:picMk id="22" creationId="{00AA97F5-E79B-115D-9217-C822B1B62B4D}"/>
          </ac:picMkLst>
        </pc:picChg>
      </pc:sldChg>
      <pc:sldChg chg="addSp delSp modSp add mod">
        <pc:chgData name="Samir den Haan" userId="f92f8bcc-d379-400f-8bd0-0aee3fed2a20" providerId="ADAL" clId="{393B04A7-C6CE-403D-B0C6-DA6BDD6202D0}" dt="2024-09-12T08:34:38.435" v="5720" actId="478"/>
        <pc:sldMkLst>
          <pc:docMk/>
          <pc:sldMk cId="194831065" sldId="2147482078"/>
        </pc:sldMkLst>
        <pc:spChg chg="del mod">
          <ac:chgData name="Samir den Haan" userId="f92f8bcc-d379-400f-8bd0-0aee3fed2a20" providerId="ADAL" clId="{393B04A7-C6CE-403D-B0C6-DA6BDD6202D0}" dt="2024-09-12T08:34:38.435" v="5720" actId="478"/>
          <ac:spMkLst>
            <pc:docMk/>
            <pc:sldMk cId="194831065" sldId="2147482078"/>
            <ac:spMk id="5" creationId="{19A218D8-504E-966D-3593-6E87B7A8820E}"/>
          </ac:spMkLst>
        </pc:spChg>
        <pc:graphicFrameChg chg="add mod">
          <ac:chgData name="Samir den Haan" userId="f92f8bcc-d379-400f-8bd0-0aee3fed2a20" providerId="ADAL" clId="{393B04A7-C6CE-403D-B0C6-DA6BDD6202D0}" dt="2024-09-09T12:53:02.882" v="1542"/>
          <ac:graphicFrameMkLst>
            <pc:docMk/>
            <pc:sldMk cId="194831065" sldId="2147482078"/>
            <ac:graphicFrameMk id="4" creationId="{2B520BA2-4AF5-3745-2AC0-A16FFC112C21}"/>
          </ac:graphicFrameMkLst>
        </pc:graphicFrameChg>
        <pc:picChg chg="add mod modCrop">
          <ac:chgData name="Samir den Haan" userId="f92f8bcc-d379-400f-8bd0-0aee3fed2a20" providerId="ADAL" clId="{393B04A7-C6CE-403D-B0C6-DA6BDD6202D0}" dt="2024-09-12T08:34:35.634" v="5719" actId="1076"/>
          <ac:picMkLst>
            <pc:docMk/>
            <pc:sldMk cId="194831065" sldId="2147482078"/>
            <ac:picMk id="8" creationId="{A420F454-50D7-AFF9-E40E-91FF7315D280}"/>
          </ac:picMkLst>
        </pc:picChg>
        <pc:picChg chg="del">
          <ac:chgData name="Samir den Haan" userId="f92f8bcc-d379-400f-8bd0-0aee3fed2a20" providerId="ADAL" clId="{393B04A7-C6CE-403D-B0C6-DA6BDD6202D0}" dt="2024-09-09T12:52:38.862" v="1541" actId="478"/>
          <ac:picMkLst>
            <pc:docMk/>
            <pc:sldMk cId="194831065" sldId="2147482078"/>
            <ac:picMk id="13" creationId="{CEED3654-2D93-E451-E897-08187E91F36C}"/>
          </ac:picMkLst>
        </pc:picChg>
      </pc:sldChg>
      <pc:sldChg chg="addSp delSp modSp new mod">
        <pc:chgData name="Samir den Haan" userId="f92f8bcc-d379-400f-8bd0-0aee3fed2a20" providerId="ADAL" clId="{393B04A7-C6CE-403D-B0C6-DA6BDD6202D0}" dt="2024-09-10T14:45:13.693" v="3630" actId="12789"/>
        <pc:sldMkLst>
          <pc:docMk/>
          <pc:sldMk cId="1327192780" sldId="2147482079"/>
        </pc:sldMkLst>
        <pc:spChg chg="mod">
          <ac:chgData name="Samir den Haan" userId="f92f8bcc-d379-400f-8bd0-0aee3fed2a20" providerId="ADAL" clId="{393B04A7-C6CE-403D-B0C6-DA6BDD6202D0}" dt="2024-09-10T14:24:17.910" v="2868" actId="20577"/>
          <ac:spMkLst>
            <pc:docMk/>
            <pc:sldMk cId="1327192780" sldId="2147482079"/>
            <ac:spMk id="2" creationId="{0F994B52-BDC5-F9C3-6633-47C4DA5E2322}"/>
          </ac:spMkLst>
        </pc:spChg>
        <pc:spChg chg="del">
          <ac:chgData name="Samir den Haan" userId="f92f8bcc-d379-400f-8bd0-0aee3fed2a20" providerId="ADAL" clId="{393B04A7-C6CE-403D-B0C6-DA6BDD6202D0}" dt="2024-09-10T14:24:08.765" v="2825" actId="478"/>
          <ac:spMkLst>
            <pc:docMk/>
            <pc:sldMk cId="1327192780" sldId="2147482079"/>
            <ac:spMk id="4" creationId="{98A976AA-D834-0482-6841-647F0943D33C}"/>
          </ac:spMkLst>
        </pc:spChg>
        <pc:spChg chg="del">
          <ac:chgData name="Samir den Haan" userId="f92f8bcc-d379-400f-8bd0-0aee3fed2a20" providerId="ADAL" clId="{393B04A7-C6CE-403D-B0C6-DA6BDD6202D0}" dt="2024-09-10T14:24:06.851" v="2824" actId="478"/>
          <ac:spMkLst>
            <pc:docMk/>
            <pc:sldMk cId="1327192780" sldId="2147482079"/>
            <ac:spMk id="5" creationId="{5711B55B-3E6E-ED34-A53C-86B269D4334C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8" creationId="{FF7E7566-5FAD-A0E1-10C1-7BA65B42FE7D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9" creationId="{092F736B-71B2-73DD-0EF5-BF64692F8A6C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10" creationId="{FB0D01AF-E671-7423-8F19-ED6652D354C0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11" creationId="{56CF9A69-A2A5-741D-7308-CA2A5876DCEB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12" creationId="{24243C51-3139-5AA8-E266-11D0F5454197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13" creationId="{C6910363-E069-3CA3-95EC-274AE63FCA7C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14" creationId="{E7EFA2F6-E537-A291-3A59-53B3844BA6AA}"/>
          </ac:spMkLst>
        </pc:spChg>
        <pc:spChg chg="add del mod">
          <ac:chgData name="Samir den Haan" userId="f92f8bcc-d379-400f-8bd0-0aee3fed2a20" providerId="ADAL" clId="{393B04A7-C6CE-403D-B0C6-DA6BDD6202D0}" dt="2024-09-10T14:30:03.209" v="3073" actId="478"/>
          <ac:spMkLst>
            <pc:docMk/>
            <pc:sldMk cId="1327192780" sldId="2147482079"/>
            <ac:spMk id="15" creationId="{BDAB965E-C4E1-E77A-1A03-8E82A912FD17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16" creationId="{B26E839A-C471-202C-DF8E-15578AE85ACF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17" creationId="{041CB121-D52E-0D15-C00E-A2EE11D87B48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18" creationId="{339CE4CE-7B6F-A5B9-3AA1-2C7A0E4865AD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19" creationId="{D9E0037A-608A-D7C3-2804-47A9FF56F92F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0" creationId="{420F64A8-C8FF-446B-4779-87BD4ED376CB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1" creationId="{CC4B43E6-7DA5-8853-7391-BC6EE697E892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2" creationId="{6A76487A-8181-9815-8951-8231F7D02564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3" creationId="{1201E490-6979-7025-3C22-27F46B8E6DF2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4" creationId="{2A2F1ECB-A036-9634-B1A0-1929D6C060C0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5" creationId="{A2FD9CDD-96F2-4FFD-E5C2-CEC566B6AECC}"/>
          </ac:spMkLst>
        </pc:spChg>
        <pc:spChg chg="add del mod">
          <ac:chgData name="Samir den Haan" userId="f92f8bcc-d379-400f-8bd0-0aee3fed2a20" providerId="ADAL" clId="{393B04A7-C6CE-403D-B0C6-DA6BDD6202D0}" dt="2024-09-10T14:34:03.257" v="3093" actId="478"/>
          <ac:spMkLst>
            <pc:docMk/>
            <pc:sldMk cId="1327192780" sldId="2147482079"/>
            <ac:spMk id="26" creationId="{6E42E287-8C25-6476-716E-A472F9845F38}"/>
          </ac:spMkLst>
        </pc:spChg>
        <pc:spChg chg="mod">
          <ac:chgData name="Samir den Haan" userId="f92f8bcc-d379-400f-8bd0-0aee3fed2a20" providerId="ADAL" clId="{393B04A7-C6CE-403D-B0C6-DA6BDD6202D0}" dt="2024-09-10T14:33:38.341" v="3074"/>
          <ac:spMkLst>
            <pc:docMk/>
            <pc:sldMk cId="1327192780" sldId="2147482079"/>
            <ac:spMk id="28" creationId="{81A82487-1BF5-58CB-130D-8EB1BFC531D6}"/>
          </ac:spMkLst>
        </pc:spChg>
        <pc:spChg chg="mod">
          <ac:chgData name="Samir den Haan" userId="f92f8bcc-d379-400f-8bd0-0aee3fed2a20" providerId="ADAL" clId="{393B04A7-C6CE-403D-B0C6-DA6BDD6202D0}" dt="2024-09-10T14:33:38.341" v="3074"/>
          <ac:spMkLst>
            <pc:docMk/>
            <pc:sldMk cId="1327192780" sldId="2147482079"/>
            <ac:spMk id="29" creationId="{D4A116B5-E934-8021-3998-A3BE38B8373F}"/>
          </ac:spMkLst>
        </pc:spChg>
        <pc:spChg chg="mod">
          <ac:chgData name="Samir den Haan" userId="f92f8bcc-d379-400f-8bd0-0aee3fed2a20" providerId="ADAL" clId="{393B04A7-C6CE-403D-B0C6-DA6BDD6202D0}" dt="2024-09-10T14:33:38.341" v="3074"/>
          <ac:spMkLst>
            <pc:docMk/>
            <pc:sldMk cId="1327192780" sldId="2147482079"/>
            <ac:spMk id="30" creationId="{E5D3BA51-BAD4-F404-D0BD-C340B20FE2BF}"/>
          </ac:spMkLst>
        </pc:spChg>
        <pc:spChg chg="mod">
          <ac:chgData name="Samir den Haan" userId="f92f8bcc-d379-400f-8bd0-0aee3fed2a20" providerId="ADAL" clId="{393B04A7-C6CE-403D-B0C6-DA6BDD6202D0}" dt="2024-09-10T14:33:38.341" v="3074"/>
          <ac:spMkLst>
            <pc:docMk/>
            <pc:sldMk cId="1327192780" sldId="2147482079"/>
            <ac:spMk id="31" creationId="{B7236064-FA3F-CEAA-213E-48D43BD3B413}"/>
          </ac:spMkLst>
        </pc:spChg>
        <pc:spChg chg="mod">
          <ac:chgData name="Samir den Haan" userId="f92f8bcc-d379-400f-8bd0-0aee3fed2a20" providerId="ADAL" clId="{393B04A7-C6CE-403D-B0C6-DA6BDD6202D0}" dt="2024-09-10T14:33:38.341" v="3074"/>
          <ac:spMkLst>
            <pc:docMk/>
            <pc:sldMk cId="1327192780" sldId="2147482079"/>
            <ac:spMk id="32" creationId="{57836947-6F7C-1AF9-5271-1DCAE081E291}"/>
          </ac:spMkLst>
        </pc:spChg>
        <pc:spChg chg="mod">
          <ac:chgData name="Samir den Haan" userId="f92f8bcc-d379-400f-8bd0-0aee3fed2a20" providerId="ADAL" clId="{393B04A7-C6CE-403D-B0C6-DA6BDD6202D0}" dt="2024-09-10T14:33:38.341" v="3074"/>
          <ac:spMkLst>
            <pc:docMk/>
            <pc:sldMk cId="1327192780" sldId="2147482079"/>
            <ac:spMk id="33" creationId="{0A6B46F7-2A42-9692-CB5D-2C44B1FF7A01}"/>
          </ac:spMkLst>
        </pc:spChg>
        <pc:spChg chg="add mod">
          <ac:chgData name="Samir den Haan" userId="f92f8bcc-d379-400f-8bd0-0aee3fed2a20" providerId="ADAL" clId="{393B04A7-C6CE-403D-B0C6-DA6BDD6202D0}" dt="2024-09-10T14:41:59.694" v="3603" actId="1076"/>
          <ac:spMkLst>
            <pc:docMk/>
            <pc:sldMk cId="1327192780" sldId="2147482079"/>
            <ac:spMk id="34" creationId="{000F3FD3-8F9D-C2E7-5E21-3B9A7EFFC7B9}"/>
          </ac:spMkLst>
        </pc:spChg>
        <pc:spChg chg="add mod">
          <ac:chgData name="Samir den Haan" userId="f92f8bcc-d379-400f-8bd0-0aee3fed2a20" providerId="ADAL" clId="{393B04A7-C6CE-403D-B0C6-DA6BDD6202D0}" dt="2024-09-10T14:38:16.232" v="3523" actId="1076"/>
          <ac:spMkLst>
            <pc:docMk/>
            <pc:sldMk cId="1327192780" sldId="2147482079"/>
            <ac:spMk id="35" creationId="{BDE5357D-FAB2-E65C-5BEF-1E7F3D403202}"/>
          </ac:spMkLst>
        </pc:spChg>
        <pc:spChg chg="add mod">
          <ac:chgData name="Samir den Haan" userId="f92f8bcc-d379-400f-8bd0-0aee3fed2a20" providerId="ADAL" clId="{393B04A7-C6CE-403D-B0C6-DA6BDD6202D0}" dt="2024-09-10T14:44:52.118" v="3626" actId="1076"/>
          <ac:spMkLst>
            <pc:docMk/>
            <pc:sldMk cId="1327192780" sldId="2147482079"/>
            <ac:spMk id="36" creationId="{4555E06E-AD49-485D-CBAA-2CD4B8ABFE2C}"/>
          </ac:spMkLst>
        </pc:spChg>
        <pc:spChg chg="add 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37" creationId="{8C447A4E-97C8-A978-17A9-E5E977C9D901}"/>
          </ac:spMkLst>
        </pc:spChg>
        <pc:spChg chg="add mod">
          <ac:chgData name="Samir den Haan" userId="f92f8bcc-d379-400f-8bd0-0aee3fed2a20" providerId="ADAL" clId="{393B04A7-C6CE-403D-B0C6-DA6BDD6202D0}" dt="2024-09-10T14:39:19.817" v="3581" actId="20577"/>
          <ac:spMkLst>
            <pc:docMk/>
            <pc:sldMk cId="1327192780" sldId="2147482079"/>
            <ac:spMk id="38" creationId="{9DB4EA46-1B66-CBE9-2684-E549004F8ACC}"/>
          </ac:spMkLst>
        </pc:spChg>
        <pc:spChg chg="add mod">
          <ac:chgData name="Samir den Haan" userId="f92f8bcc-d379-400f-8bd0-0aee3fed2a20" providerId="ADAL" clId="{393B04A7-C6CE-403D-B0C6-DA6BDD6202D0}" dt="2024-09-10T14:39:18.961" v="3580" actId="20577"/>
          <ac:spMkLst>
            <pc:docMk/>
            <pc:sldMk cId="1327192780" sldId="2147482079"/>
            <ac:spMk id="39" creationId="{31364487-26B2-2F12-43B2-13790C531475}"/>
          </ac:spMkLst>
        </pc:spChg>
        <pc:spChg chg="add mod">
          <ac:chgData name="Samir den Haan" userId="f92f8bcc-d379-400f-8bd0-0aee3fed2a20" providerId="ADAL" clId="{393B04A7-C6CE-403D-B0C6-DA6BDD6202D0}" dt="2024-09-10T14:39:18.059" v="3579" actId="20577"/>
          <ac:spMkLst>
            <pc:docMk/>
            <pc:sldMk cId="1327192780" sldId="2147482079"/>
            <ac:spMk id="40" creationId="{D98A1250-B860-2481-4BE3-4F61A33AD450}"/>
          </ac:spMkLst>
        </pc:spChg>
        <pc:spChg chg="add mod">
          <ac:chgData name="Samir den Haan" userId="f92f8bcc-d379-400f-8bd0-0aee3fed2a20" providerId="ADAL" clId="{393B04A7-C6CE-403D-B0C6-DA6BDD6202D0}" dt="2024-09-10T14:39:14.759" v="3577" actId="20577"/>
          <ac:spMkLst>
            <pc:docMk/>
            <pc:sldMk cId="1327192780" sldId="2147482079"/>
            <ac:spMk id="41" creationId="{5BAB1BC1-A552-F284-BB82-E0B886321711}"/>
          </ac:spMkLst>
        </pc:spChg>
        <pc:spChg chg="add 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42" creationId="{EE3D5C58-26F4-3487-0A73-B1F24DED4526}"/>
          </ac:spMkLst>
        </pc:spChg>
        <pc:spChg chg="add mod">
          <ac:chgData name="Samir den Haan" userId="f92f8bcc-d379-400f-8bd0-0aee3fed2a20" providerId="ADAL" clId="{393B04A7-C6CE-403D-B0C6-DA6BDD6202D0}" dt="2024-09-10T14:39:17.132" v="3578" actId="20577"/>
          <ac:spMkLst>
            <pc:docMk/>
            <pc:sldMk cId="1327192780" sldId="2147482079"/>
            <ac:spMk id="43" creationId="{7A78F4EC-83D8-C4EE-6757-6B992DFBC6E7}"/>
          </ac:spMkLst>
        </pc:spChg>
        <pc:spChg chg="add 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44" creationId="{A51663AB-0316-9D6C-C5C1-7683AC054C83}"/>
          </ac:spMkLst>
        </pc:spChg>
        <pc:spChg chg="add del mod">
          <ac:chgData name="Samir den Haan" userId="f92f8bcc-d379-400f-8bd0-0aee3fed2a20" providerId="ADAL" clId="{393B04A7-C6CE-403D-B0C6-DA6BDD6202D0}" dt="2024-09-10T14:39:44.957" v="3582" actId="478"/>
          <ac:spMkLst>
            <pc:docMk/>
            <pc:sldMk cId="1327192780" sldId="2147482079"/>
            <ac:spMk id="45" creationId="{8B19C3BE-B2E1-D3FC-CE2B-D77181C8D1BB}"/>
          </ac:spMkLst>
        </pc:spChg>
        <pc:spChg chg="add 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46" creationId="{A3A651B0-97FE-E5B0-AB69-70E8F97E2CA6}"/>
          </ac:spMkLst>
        </pc:spChg>
        <pc:spChg chg="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48" creationId="{3D3B419B-ECD4-B121-6066-FE58DB017F25}"/>
          </ac:spMkLst>
        </pc:spChg>
        <pc:spChg chg="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49" creationId="{1074B445-0FEE-A646-324C-3EC3E051C37F}"/>
          </ac:spMkLst>
        </pc:spChg>
        <pc:spChg chg="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50" creationId="{E337B34C-2A32-CEDE-1947-B04CD35B04A9}"/>
          </ac:spMkLst>
        </pc:spChg>
        <pc:spChg chg="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51" creationId="{E35A0764-9788-A7FC-4268-64779256E85D}"/>
          </ac:spMkLst>
        </pc:spChg>
        <pc:spChg chg="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52" creationId="{F669878D-1FE2-EA13-547F-295C3BE0F9DC}"/>
          </ac:spMkLst>
        </pc:spChg>
        <pc:spChg chg="mod">
          <ac:chgData name="Samir den Haan" userId="f92f8bcc-d379-400f-8bd0-0aee3fed2a20" providerId="ADAL" clId="{393B04A7-C6CE-403D-B0C6-DA6BDD6202D0}" dt="2024-09-10T14:34:09.923" v="3094"/>
          <ac:spMkLst>
            <pc:docMk/>
            <pc:sldMk cId="1327192780" sldId="2147482079"/>
            <ac:spMk id="53" creationId="{E8231AE0-7D2C-B4C8-F224-C724773A2DD7}"/>
          </ac:spMkLst>
        </pc:spChg>
        <pc:spChg chg="add del mod">
          <ac:chgData name="Samir den Haan" userId="f92f8bcc-d379-400f-8bd0-0aee3fed2a20" providerId="ADAL" clId="{393B04A7-C6CE-403D-B0C6-DA6BDD6202D0}" dt="2024-09-10T14:43:24.542" v="3614" actId="478"/>
          <ac:spMkLst>
            <pc:docMk/>
            <pc:sldMk cId="1327192780" sldId="2147482079"/>
            <ac:spMk id="54" creationId="{AD9E2DCE-5398-9AD5-9343-133E16736858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57" creationId="{379E40CA-8B03-CDED-A309-44462484858F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58" creationId="{66C8CF2B-C705-2AB0-7B87-75AFDA395F1C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59" creationId="{EC3BD430-2014-E68D-13D5-36862E1325E9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60" creationId="{3F5FDFA8-5D87-4E31-2690-4E1E3DFB786E}"/>
          </ac:spMkLst>
        </pc:spChg>
        <pc:spChg chg="add mod">
          <ac:chgData name="Samir den Haan" userId="f92f8bcc-d379-400f-8bd0-0aee3fed2a20" providerId="ADAL" clId="{393B04A7-C6CE-403D-B0C6-DA6BDD6202D0}" dt="2024-09-10T14:42:52.520" v="3608"/>
          <ac:spMkLst>
            <pc:docMk/>
            <pc:sldMk cId="1327192780" sldId="2147482079"/>
            <ac:spMk id="61" creationId="{0329FA0C-AE90-74E3-1A40-A43B2DC042BD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64" creationId="{C9A02AC6-314B-848B-36F2-1245E7BA4A9B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65" creationId="{786C09F2-6A4D-1F1A-1079-40901370D31D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66" creationId="{F2E89FFB-2907-E116-38F9-0246F2361D80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68" creationId="{2E5AA2E1-095C-B1D6-A0DC-48BB19048E66}"/>
          </ac:spMkLst>
        </pc:spChg>
        <pc:spChg chg="mod">
          <ac:chgData name="Samir den Haan" userId="f92f8bcc-d379-400f-8bd0-0aee3fed2a20" providerId="ADAL" clId="{393B04A7-C6CE-403D-B0C6-DA6BDD6202D0}" dt="2024-09-10T14:45:13.693" v="3630" actId="12789"/>
          <ac:spMkLst>
            <pc:docMk/>
            <pc:sldMk cId="1327192780" sldId="2147482079"/>
            <ac:spMk id="69" creationId="{AFF74987-0FA2-E8B0-12E1-0E34AE39E2DD}"/>
          </ac:spMkLst>
        </pc:spChg>
        <pc:grpChg chg="add del mod">
          <ac:chgData name="Samir den Haan" userId="f92f8bcc-d379-400f-8bd0-0aee3fed2a20" providerId="ADAL" clId="{393B04A7-C6CE-403D-B0C6-DA6BDD6202D0}" dt="2024-09-10T14:34:03.257" v="3093" actId="478"/>
          <ac:grpSpMkLst>
            <pc:docMk/>
            <pc:sldMk cId="1327192780" sldId="2147482079"/>
            <ac:grpSpMk id="27" creationId="{5E249B67-99F5-176F-D1BA-3367975C0484}"/>
          </ac:grpSpMkLst>
        </pc:grpChg>
        <pc:grpChg chg="add del mod">
          <ac:chgData name="Samir den Haan" userId="f92f8bcc-d379-400f-8bd0-0aee3fed2a20" providerId="ADAL" clId="{393B04A7-C6CE-403D-B0C6-DA6BDD6202D0}" dt="2024-09-10T14:38:31.867" v="3526" actId="478"/>
          <ac:grpSpMkLst>
            <pc:docMk/>
            <pc:sldMk cId="1327192780" sldId="2147482079"/>
            <ac:grpSpMk id="47" creationId="{60EC1293-0E87-F7F0-03B6-ADCF38891032}"/>
          </ac:grpSpMkLst>
        </pc:grpChg>
        <pc:grpChg chg="add mod">
          <ac:chgData name="Samir den Haan" userId="f92f8bcc-d379-400f-8bd0-0aee3fed2a20" providerId="ADAL" clId="{393B04A7-C6CE-403D-B0C6-DA6BDD6202D0}" dt="2024-09-10T14:45:13.693" v="3630" actId="12789"/>
          <ac:grpSpMkLst>
            <pc:docMk/>
            <pc:sldMk cId="1327192780" sldId="2147482079"/>
            <ac:grpSpMk id="56" creationId="{E4955A88-5475-028F-8B3D-865979C2777C}"/>
          </ac:grpSpMkLst>
        </pc:grpChg>
        <pc:grpChg chg="add mod">
          <ac:chgData name="Samir den Haan" userId="f92f8bcc-d379-400f-8bd0-0aee3fed2a20" providerId="ADAL" clId="{393B04A7-C6CE-403D-B0C6-DA6BDD6202D0}" dt="2024-09-10T14:45:13.693" v="3630" actId="12789"/>
          <ac:grpSpMkLst>
            <pc:docMk/>
            <pc:sldMk cId="1327192780" sldId="2147482079"/>
            <ac:grpSpMk id="63" creationId="{409F8ECB-210C-92FC-DD6F-4B005F83A714}"/>
          </ac:grpSpMkLst>
        </pc:grpChg>
        <pc:grpChg chg="add mod">
          <ac:chgData name="Samir den Haan" userId="f92f8bcc-d379-400f-8bd0-0aee3fed2a20" providerId="ADAL" clId="{393B04A7-C6CE-403D-B0C6-DA6BDD6202D0}" dt="2024-09-10T14:45:13.693" v="3630" actId="12789"/>
          <ac:grpSpMkLst>
            <pc:docMk/>
            <pc:sldMk cId="1327192780" sldId="2147482079"/>
            <ac:grpSpMk id="67" creationId="{009455D5-504C-54D3-6401-DADBDDD0C27D}"/>
          </ac:grpSpMkLst>
        </pc:grpChg>
        <pc:grpChg chg="add mod">
          <ac:chgData name="Samir den Haan" userId="f92f8bcc-d379-400f-8bd0-0aee3fed2a20" providerId="ADAL" clId="{393B04A7-C6CE-403D-B0C6-DA6BDD6202D0}" dt="2024-09-10T14:45:13.693" v="3630" actId="12789"/>
          <ac:grpSpMkLst>
            <pc:docMk/>
            <pc:sldMk cId="1327192780" sldId="2147482079"/>
            <ac:grpSpMk id="70" creationId="{4F36D88A-4641-4039-1C95-B1193A89C83E}"/>
          </ac:grpSpMkLst>
        </pc:grpChg>
        <pc:picChg chg="add del mod">
          <ac:chgData name="Samir den Haan" userId="f92f8bcc-d379-400f-8bd0-0aee3fed2a20" providerId="ADAL" clId="{393B04A7-C6CE-403D-B0C6-DA6BDD6202D0}" dt="2024-09-10T14:43:02.432" v="3610" actId="478"/>
          <ac:picMkLst>
            <pc:docMk/>
            <pc:sldMk cId="1327192780" sldId="2147482079"/>
            <ac:picMk id="55" creationId="{24E94921-9783-1D32-6FA0-5F6BA60DF257}"/>
          </ac:picMkLst>
        </pc:picChg>
        <pc:picChg chg="add mod">
          <ac:chgData name="Samir den Haan" userId="f92f8bcc-d379-400f-8bd0-0aee3fed2a20" providerId="ADAL" clId="{393B04A7-C6CE-403D-B0C6-DA6BDD6202D0}" dt="2024-09-10T14:45:13.693" v="3630" actId="12789"/>
          <ac:picMkLst>
            <pc:docMk/>
            <pc:sldMk cId="1327192780" sldId="2147482079"/>
            <ac:picMk id="62" creationId="{44D286EC-55B0-B8FA-C4C9-766E14457DF1}"/>
          </ac:picMkLst>
        </pc:picChg>
      </pc:sldChg>
      <pc:sldChg chg="addSp delSp modSp add mod modClrScheme chgLayout">
        <pc:chgData name="Samir den Haan" userId="f92f8bcc-d379-400f-8bd0-0aee3fed2a20" providerId="ADAL" clId="{393B04A7-C6CE-403D-B0C6-DA6BDD6202D0}" dt="2024-09-11T09:05:42.545" v="4774" actId="790"/>
        <pc:sldMkLst>
          <pc:docMk/>
          <pc:sldMk cId="1912897225" sldId="2147482080"/>
        </pc:sldMkLst>
        <pc:spChg chg="mod ord">
          <ac:chgData name="Samir den Haan" userId="f92f8bcc-d379-400f-8bd0-0aee3fed2a20" providerId="ADAL" clId="{393B04A7-C6CE-403D-B0C6-DA6BDD6202D0}" dt="2024-09-10T15:10:50.385" v="3804" actId="700"/>
          <ac:spMkLst>
            <pc:docMk/>
            <pc:sldMk cId="1912897225" sldId="2147482080"/>
            <ac:spMk id="2" creationId="{B44D3EA7-8048-BDA5-9410-BD5DF1CF512D}"/>
          </ac:spMkLst>
        </pc:spChg>
        <pc:spChg chg="mod ord">
          <ac:chgData name="Samir den Haan" userId="f92f8bcc-d379-400f-8bd0-0aee3fed2a20" providerId="ADAL" clId="{393B04A7-C6CE-403D-B0C6-DA6BDD6202D0}" dt="2024-09-10T15:10:50.385" v="3804" actId="700"/>
          <ac:spMkLst>
            <pc:docMk/>
            <pc:sldMk cId="1912897225" sldId="2147482080"/>
            <ac:spMk id="3" creationId="{243C9415-B3B9-5188-770E-B3AC825652C0}"/>
          </ac:spMkLst>
        </pc:spChg>
        <pc:spChg chg="del">
          <ac:chgData name="Samir den Haan" userId="f92f8bcc-d379-400f-8bd0-0aee3fed2a20" providerId="ADAL" clId="{393B04A7-C6CE-403D-B0C6-DA6BDD6202D0}" dt="2024-09-10T15:08:36.891" v="3660" actId="478"/>
          <ac:spMkLst>
            <pc:docMk/>
            <pc:sldMk cId="1912897225" sldId="2147482080"/>
            <ac:spMk id="4" creationId="{43FB9F70-4972-5C22-94E0-D982CA4EF568}"/>
          </ac:spMkLst>
        </pc:spChg>
        <pc:spChg chg="add del mod">
          <ac:chgData name="Samir den Haan" userId="f92f8bcc-d379-400f-8bd0-0aee3fed2a20" providerId="ADAL" clId="{393B04A7-C6CE-403D-B0C6-DA6BDD6202D0}" dt="2024-09-10T15:10:44.726" v="3803" actId="6264"/>
          <ac:spMkLst>
            <pc:docMk/>
            <pc:sldMk cId="1912897225" sldId="2147482080"/>
            <ac:spMk id="5" creationId="{1A3B2104-DD36-2652-6222-6C20F3758477}"/>
          </ac:spMkLst>
        </pc:spChg>
        <pc:spChg chg="add del mod">
          <ac:chgData name="Samir den Haan" userId="f92f8bcc-d379-400f-8bd0-0aee3fed2a20" providerId="ADAL" clId="{393B04A7-C6CE-403D-B0C6-DA6BDD6202D0}" dt="2024-09-10T15:10:44.726" v="3803" actId="6264"/>
          <ac:spMkLst>
            <pc:docMk/>
            <pc:sldMk cId="1912897225" sldId="2147482080"/>
            <ac:spMk id="6" creationId="{6784269B-C137-72E6-6A85-06D3AF361E8D}"/>
          </ac:spMkLst>
        </pc:spChg>
        <pc:spChg chg="mod ord">
          <ac:chgData name="Samir den Haan" userId="f92f8bcc-d379-400f-8bd0-0aee3fed2a20" providerId="ADAL" clId="{393B04A7-C6CE-403D-B0C6-DA6BDD6202D0}" dt="2024-09-10T15:10:50.385" v="3804" actId="700"/>
          <ac:spMkLst>
            <pc:docMk/>
            <pc:sldMk cId="1912897225" sldId="2147482080"/>
            <ac:spMk id="7" creationId="{297465AF-DC53-1FB6-6E07-35AA87B9A123}"/>
          </ac:spMkLst>
        </pc:spChg>
        <pc:spChg chg="add del mod">
          <ac:chgData name="Samir den Haan" userId="f92f8bcc-d379-400f-8bd0-0aee3fed2a20" providerId="ADAL" clId="{393B04A7-C6CE-403D-B0C6-DA6BDD6202D0}" dt="2024-09-10T15:10:44.726" v="3803" actId="6264"/>
          <ac:spMkLst>
            <pc:docMk/>
            <pc:sldMk cId="1912897225" sldId="2147482080"/>
            <ac:spMk id="8" creationId="{FE1C9C8A-28B8-F739-5F69-D4EED0B577A3}"/>
          </ac:spMkLst>
        </pc:spChg>
        <pc:spChg chg="add del mod ord">
          <ac:chgData name="Samir den Haan" userId="f92f8bcc-d379-400f-8bd0-0aee3fed2a20" providerId="ADAL" clId="{393B04A7-C6CE-403D-B0C6-DA6BDD6202D0}" dt="2024-09-10T15:10:50.385" v="3804" actId="700"/>
          <ac:spMkLst>
            <pc:docMk/>
            <pc:sldMk cId="1912897225" sldId="2147482080"/>
            <ac:spMk id="9" creationId="{9524FD07-E55F-848F-954D-1701E6236319}"/>
          </ac:spMkLst>
        </pc:spChg>
        <pc:spChg chg="add del mod ord">
          <ac:chgData name="Samir den Haan" userId="f92f8bcc-d379-400f-8bd0-0aee3fed2a20" providerId="ADAL" clId="{393B04A7-C6CE-403D-B0C6-DA6BDD6202D0}" dt="2024-09-10T15:10:50.385" v="3804" actId="700"/>
          <ac:spMkLst>
            <pc:docMk/>
            <pc:sldMk cId="1912897225" sldId="2147482080"/>
            <ac:spMk id="10" creationId="{47CA86B5-E049-B70D-9867-16D7293CCE5E}"/>
          </ac:spMkLst>
        </pc:spChg>
        <pc:spChg chg="add mod ord">
          <ac:chgData name="Samir den Haan" userId="f92f8bcc-d379-400f-8bd0-0aee3fed2a20" providerId="ADAL" clId="{393B04A7-C6CE-403D-B0C6-DA6BDD6202D0}" dt="2024-09-11T09:05:42.545" v="4774" actId="790"/>
          <ac:spMkLst>
            <pc:docMk/>
            <pc:sldMk cId="1912897225" sldId="2147482080"/>
            <ac:spMk id="11" creationId="{EA7E57D1-1B53-89A3-2455-9905FB98A646}"/>
          </ac:spMkLst>
        </pc:spChg>
        <pc:spChg chg="add del mod ord">
          <ac:chgData name="Samir den Haan" userId="f92f8bcc-d379-400f-8bd0-0aee3fed2a20" providerId="ADAL" clId="{393B04A7-C6CE-403D-B0C6-DA6BDD6202D0}" dt="2024-09-10T15:27:56.211" v="4402" actId="22"/>
          <ac:spMkLst>
            <pc:docMk/>
            <pc:sldMk cId="1912897225" sldId="2147482080"/>
            <ac:spMk id="12" creationId="{F8E90EAD-9769-DC00-FE97-0CAEAB3884B5}"/>
          </ac:spMkLst>
        </pc:spChg>
        <pc:spChg chg="add mod ord">
          <ac:chgData name="Samir den Haan" userId="f92f8bcc-d379-400f-8bd0-0aee3fed2a20" providerId="ADAL" clId="{393B04A7-C6CE-403D-B0C6-DA6BDD6202D0}" dt="2024-09-10T15:10:50.385" v="3804" actId="700"/>
          <ac:spMkLst>
            <pc:docMk/>
            <pc:sldMk cId="1912897225" sldId="2147482080"/>
            <ac:spMk id="13" creationId="{E8925806-AD15-4307-477F-641567AF6A0E}"/>
          </ac:spMkLst>
        </pc:spChg>
        <pc:spChg chg="add del mod">
          <ac:chgData name="Samir den Haan" userId="f92f8bcc-d379-400f-8bd0-0aee3fed2a20" providerId="ADAL" clId="{393B04A7-C6CE-403D-B0C6-DA6BDD6202D0}" dt="2024-09-10T15:28:27.377" v="4404" actId="22"/>
          <ac:spMkLst>
            <pc:docMk/>
            <pc:sldMk cId="1912897225" sldId="2147482080"/>
            <ac:spMk id="17" creationId="{E154B124-45A1-BE5B-6207-0FAD543231E8}"/>
          </ac:spMkLst>
        </pc:spChg>
        <pc:picChg chg="add del mod ord">
          <ac:chgData name="Samir den Haan" userId="f92f8bcc-d379-400f-8bd0-0aee3fed2a20" providerId="ADAL" clId="{393B04A7-C6CE-403D-B0C6-DA6BDD6202D0}" dt="2024-09-10T15:28:05.256" v="4403" actId="478"/>
          <ac:picMkLst>
            <pc:docMk/>
            <pc:sldMk cId="1912897225" sldId="2147482080"/>
            <ac:picMk id="15" creationId="{8045AB93-C0F8-E79D-632B-CD7FA6F28AD3}"/>
          </ac:picMkLst>
        </pc:picChg>
        <pc:picChg chg="add mod ord">
          <ac:chgData name="Samir den Haan" userId="f92f8bcc-d379-400f-8bd0-0aee3fed2a20" providerId="ADAL" clId="{393B04A7-C6CE-403D-B0C6-DA6BDD6202D0}" dt="2024-09-10T15:28:27.377" v="4404" actId="22"/>
          <ac:picMkLst>
            <pc:docMk/>
            <pc:sldMk cId="1912897225" sldId="2147482080"/>
            <ac:picMk id="19" creationId="{46EEF111-45B5-2E57-102C-22F03C651662}"/>
          </ac:picMkLst>
        </pc:picChg>
      </pc:sldChg>
      <pc:sldChg chg="addSp delSp modSp add mod modClrScheme chgLayout">
        <pc:chgData name="Samir den Haan" userId="f92f8bcc-d379-400f-8bd0-0aee3fed2a20" providerId="ADAL" clId="{393B04A7-C6CE-403D-B0C6-DA6BDD6202D0}" dt="2024-09-12T08:48:35.810" v="5727" actId="207"/>
        <pc:sldMkLst>
          <pc:docMk/>
          <pc:sldMk cId="3958670199" sldId="2147482081"/>
        </pc:sldMkLst>
        <pc:spChg chg="mod ord">
          <ac:chgData name="Samir den Haan" userId="f92f8bcc-d379-400f-8bd0-0aee3fed2a20" providerId="ADAL" clId="{393B04A7-C6CE-403D-B0C6-DA6BDD6202D0}" dt="2024-09-10T15:11:17.564" v="3806" actId="700"/>
          <ac:spMkLst>
            <pc:docMk/>
            <pc:sldMk cId="3958670199" sldId="2147482081"/>
            <ac:spMk id="2" creationId="{B44D3EA7-8048-BDA5-9410-BD5DF1CF512D}"/>
          </ac:spMkLst>
        </pc:spChg>
        <pc:spChg chg="mod ord">
          <ac:chgData name="Samir den Haan" userId="f92f8bcc-d379-400f-8bd0-0aee3fed2a20" providerId="ADAL" clId="{393B04A7-C6CE-403D-B0C6-DA6BDD6202D0}" dt="2024-09-10T15:11:17.564" v="3806" actId="700"/>
          <ac:spMkLst>
            <pc:docMk/>
            <pc:sldMk cId="3958670199" sldId="2147482081"/>
            <ac:spMk id="3" creationId="{243C9415-B3B9-5188-770E-B3AC825652C0}"/>
          </ac:spMkLst>
        </pc:spChg>
        <pc:spChg chg="add mod ord">
          <ac:chgData name="Samir den Haan" userId="f92f8bcc-d379-400f-8bd0-0aee3fed2a20" providerId="ADAL" clId="{393B04A7-C6CE-403D-B0C6-DA6BDD6202D0}" dt="2024-09-12T08:48:35.810" v="5727" actId="207"/>
          <ac:spMkLst>
            <pc:docMk/>
            <pc:sldMk cId="3958670199" sldId="2147482081"/>
            <ac:spMk id="4" creationId="{A0B710F3-B090-446F-15A1-C9E50EC055E6}"/>
          </ac:spMkLst>
        </pc:spChg>
        <pc:spChg chg="add del mod ord">
          <ac:chgData name="Samir den Haan" userId="f92f8bcc-d379-400f-8bd0-0aee3fed2a20" providerId="ADAL" clId="{393B04A7-C6CE-403D-B0C6-DA6BDD6202D0}" dt="2024-09-10T15:15:36.769" v="3811"/>
          <ac:spMkLst>
            <pc:docMk/>
            <pc:sldMk cId="3958670199" sldId="2147482081"/>
            <ac:spMk id="5" creationId="{283A8C89-F00A-5B4A-BB57-0992F9D87F96}"/>
          </ac:spMkLst>
        </pc:spChg>
        <pc:spChg chg="add mod ord">
          <ac:chgData name="Samir den Haan" userId="f92f8bcc-d379-400f-8bd0-0aee3fed2a20" providerId="ADAL" clId="{393B04A7-C6CE-403D-B0C6-DA6BDD6202D0}" dt="2024-09-10T15:11:17.564" v="3806" actId="700"/>
          <ac:spMkLst>
            <pc:docMk/>
            <pc:sldMk cId="3958670199" sldId="2147482081"/>
            <ac:spMk id="6" creationId="{8ABEF690-B971-DC4F-7C10-307A3496BAD8}"/>
          </ac:spMkLst>
        </pc:spChg>
        <pc:spChg chg="mod ord">
          <ac:chgData name="Samir den Haan" userId="f92f8bcc-d379-400f-8bd0-0aee3fed2a20" providerId="ADAL" clId="{393B04A7-C6CE-403D-B0C6-DA6BDD6202D0}" dt="2024-09-10T15:11:17.564" v="3806" actId="700"/>
          <ac:spMkLst>
            <pc:docMk/>
            <pc:sldMk cId="3958670199" sldId="2147482081"/>
            <ac:spMk id="7" creationId="{297465AF-DC53-1FB6-6E07-35AA87B9A123}"/>
          </ac:spMkLst>
        </pc:spChg>
        <pc:picChg chg="add mod modCrop">
          <ac:chgData name="Samir den Haan" userId="f92f8bcc-d379-400f-8bd0-0aee3fed2a20" providerId="ADAL" clId="{393B04A7-C6CE-403D-B0C6-DA6BDD6202D0}" dt="2024-09-10T15:15:50.204" v="3815" actId="18131"/>
          <ac:picMkLst>
            <pc:docMk/>
            <pc:sldMk cId="3958670199" sldId="2147482081"/>
            <ac:picMk id="9" creationId="{016EF735-52A6-EE12-9DBE-1C6C3F0E8814}"/>
          </ac:picMkLst>
        </pc:picChg>
      </pc:sldChg>
      <pc:sldChg chg="addSp delSp modSp add del mod modClrScheme modShow chgLayout">
        <pc:chgData name="Samir den Haan" userId="f92f8bcc-d379-400f-8bd0-0aee3fed2a20" providerId="ADAL" clId="{393B04A7-C6CE-403D-B0C6-DA6BDD6202D0}" dt="2024-09-20T08:03:34.148" v="5947" actId="47"/>
        <pc:sldMkLst>
          <pc:docMk/>
          <pc:sldMk cId="3206508662" sldId="2147482082"/>
        </pc:sldMkLst>
        <pc:spChg chg="mod ord">
          <ac:chgData name="Samir den Haan" userId="f92f8bcc-d379-400f-8bd0-0aee3fed2a20" providerId="ADAL" clId="{393B04A7-C6CE-403D-B0C6-DA6BDD6202D0}" dt="2024-09-10T15:11:21.252" v="3807" actId="700"/>
          <ac:spMkLst>
            <pc:docMk/>
            <pc:sldMk cId="3206508662" sldId="2147482082"/>
            <ac:spMk id="2" creationId="{B44D3EA7-8048-BDA5-9410-BD5DF1CF512D}"/>
          </ac:spMkLst>
        </pc:spChg>
        <pc:spChg chg="mod ord">
          <ac:chgData name="Samir den Haan" userId="f92f8bcc-d379-400f-8bd0-0aee3fed2a20" providerId="ADAL" clId="{393B04A7-C6CE-403D-B0C6-DA6BDD6202D0}" dt="2024-09-10T15:11:21.252" v="3807" actId="700"/>
          <ac:spMkLst>
            <pc:docMk/>
            <pc:sldMk cId="3206508662" sldId="2147482082"/>
            <ac:spMk id="3" creationId="{243C9415-B3B9-5188-770E-B3AC825652C0}"/>
          </ac:spMkLst>
        </pc:spChg>
        <pc:spChg chg="add mod ord">
          <ac:chgData name="Samir den Haan" userId="f92f8bcc-d379-400f-8bd0-0aee3fed2a20" providerId="ADAL" clId="{393B04A7-C6CE-403D-B0C6-DA6BDD6202D0}" dt="2024-09-10T15:23:24.324" v="4401" actId="20577"/>
          <ac:spMkLst>
            <pc:docMk/>
            <pc:sldMk cId="3206508662" sldId="2147482082"/>
            <ac:spMk id="4" creationId="{CA16AA3C-E98F-0A80-C2D6-8D9511B89B13}"/>
          </ac:spMkLst>
        </pc:spChg>
        <pc:spChg chg="add del mod ord">
          <ac:chgData name="Samir den Haan" userId="f92f8bcc-d379-400f-8bd0-0aee3fed2a20" providerId="ADAL" clId="{393B04A7-C6CE-403D-B0C6-DA6BDD6202D0}" dt="2024-09-10T15:22:51.391" v="4358"/>
          <ac:spMkLst>
            <pc:docMk/>
            <pc:sldMk cId="3206508662" sldId="2147482082"/>
            <ac:spMk id="5" creationId="{3A8D5F77-2BB9-84DE-5FDB-0F8CA7365B8D}"/>
          </ac:spMkLst>
        </pc:spChg>
        <pc:spChg chg="add mod ord">
          <ac:chgData name="Samir den Haan" userId="f92f8bcc-d379-400f-8bd0-0aee3fed2a20" providerId="ADAL" clId="{393B04A7-C6CE-403D-B0C6-DA6BDD6202D0}" dt="2024-09-10T15:11:21.252" v="3807" actId="700"/>
          <ac:spMkLst>
            <pc:docMk/>
            <pc:sldMk cId="3206508662" sldId="2147482082"/>
            <ac:spMk id="6" creationId="{2F020C61-2D99-0615-7A1A-BFBA8596A9C9}"/>
          </ac:spMkLst>
        </pc:spChg>
        <pc:spChg chg="mod ord">
          <ac:chgData name="Samir den Haan" userId="f92f8bcc-d379-400f-8bd0-0aee3fed2a20" providerId="ADAL" clId="{393B04A7-C6CE-403D-B0C6-DA6BDD6202D0}" dt="2024-09-10T15:11:21.252" v="3807" actId="700"/>
          <ac:spMkLst>
            <pc:docMk/>
            <pc:sldMk cId="3206508662" sldId="2147482082"/>
            <ac:spMk id="7" creationId="{297465AF-DC53-1FB6-6E07-35AA87B9A123}"/>
          </ac:spMkLst>
        </pc:spChg>
        <pc:spChg chg="add mod">
          <ac:chgData name="Samir den Haan" userId="f92f8bcc-d379-400f-8bd0-0aee3fed2a20" providerId="ADAL" clId="{393B04A7-C6CE-403D-B0C6-DA6BDD6202D0}" dt="2024-09-20T08:03:22.385" v="5946" actId="21"/>
          <ac:spMkLst>
            <pc:docMk/>
            <pc:sldMk cId="3206508662" sldId="2147482082"/>
            <ac:spMk id="8" creationId="{A4BCED9A-3D1F-185A-6982-9CAECF4AA633}"/>
          </ac:spMkLst>
        </pc:spChg>
        <pc:picChg chg="add del mod modCrop">
          <ac:chgData name="Samir den Haan" userId="f92f8bcc-d379-400f-8bd0-0aee3fed2a20" providerId="ADAL" clId="{393B04A7-C6CE-403D-B0C6-DA6BDD6202D0}" dt="2024-09-20T08:03:22.385" v="5946" actId="21"/>
          <ac:picMkLst>
            <pc:docMk/>
            <pc:sldMk cId="3206508662" sldId="2147482082"/>
            <ac:picMk id="9" creationId="{85BC1524-432B-10CC-A33A-C072148E9CB2}"/>
          </ac:picMkLst>
        </pc:picChg>
      </pc:sldChg>
      <pc:sldChg chg="addSp delSp modSp add mod modClrScheme chgLayout">
        <pc:chgData name="Samir den Haan" userId="f92f8bcc-d379-400f-8bd0-0aee3fed2a20" providerId="ADAL" clId="{393B04A7-C6CE-403D-B0C6-DA6BDD6202D0}" dt="2024-09-11T09:27:57" v="4849" actId="18131"/>
        <pc:sldMkLst>
          <pc:docMk/>
          <pc:sldMk cId="2068036640" sldId="2147482083"/>
        </pc:sldMkLst>
        <pc:spChg chg="mod ord">
          <ac:chgData name="Samir den Haan" userId="f92f8bcc-d379-400f-8bd0-0aee3fed2a20" providerId="ADAL" clId="{393B04A7-C6CE-403D-B0C6-DA6BDD6202D0}" dt="2024-09-11T09:17:14.791" v="4778" actId="20577"/>
          <ac:spMkLst>
            <pc:docMk/>
            <pc:sldMk cId="2068036640" sldId="2147482083"/>
            <ac:spMk id="2" creationId="{B44D3EA7-8048-BDA5-9410-BD5DF1CF512D}"/>
          </ac:spMkLst>
        </pc:spChg>
        <pc:spChg chg="mod ord">
          <ac:chgData name="Samir den Haan" userId="f92f8bcc-d379-400f-8bd0-0aee3fed2a20" providerId="ADAL" clId="{393B04A7-C6CE-403D-B0C6-DA6BDD6202D0}" dt="2024-09-11T09:17:16.780" v="4779" actId="20577"/>
          <ac:spMkLst>
            <pc:docMk/>
            <pc:sldMk cId="2068036640" sldId="2147482083"/>
            <ac:spMk id="3" creationId="{243C9415-B3B9-5188-770E-B3AC825652C0}"/>
          </ac:spMkLst>
        </pc:spChg>
        <pc:spChg chg="add del mod ord">
          <ac:chgData name="Samir den Haan" userId="f92f8bcc-d379-400f-8bd0-0aee3fed2a20" providerId="ADAL" clId="{393B04A7-C6CE-403D-B0C6-DA6BDD6202D0}" dt="2024-09-11T09:21:42.365" v="4819"/>
          <ac:spMkLst>
            <pc:docMk/>
            <pc:sldMk cId="2068036640" sldId="2147482083"/>
            <ac:spMk id="4" creationId="{D7422E86-5CD1-3FD2-6A8F-084B3555E2E4}"/>
          </ac:spMkLst>
        </pc:spChg>
        <pc:spChg chg="del mod ord">
          <ac:chgData name="Samir den Haan" userId="f92f8bcc-d379-400f-8bd0-0aee3fed2a20" providerId="ADAL" clId="{393B04A7-C6CE-403D-B0C6-DA6BDD6202D0}" dt="2024-09-11T09:17:10.784" v="4777" actId="478"/>
          <ac:spMkLst>
            <pc:docMk/>
            <pc:sldMk cId="2068036640" sldId="2147482083"/>
            <ac:spMk id="5" creationId="{77B260D3-F852-7763-8534-8621429B7E12}"/>
          </ac:spMkLst>
        </pc:spChg>
        <pc:spChg chg="del mod ord">
          <ac:chgData name="Samir den Haan" userId="f92f8bcc-d379-400f-8bd0-0aee3fed2a20" providerId="ADAL" clId="{393B04A7-C6CE-403D-B0C6-DA6BDD6202D0}" dt="2024-09-11T09:17:05.984" v="4776" actId="700"/>
          <ac:spMkLst>
            <pc:docMk/>
            <pc:sldMk cId="2068036640" sldId="2147482083"/>
            <ac:spMk id="6" creationId="{3B08BA8E-F672-4710-3F31-CEC181B0D0A8}"/>
          </ac:spMkLst>
        </pc:spChg>
        <pc:spChg chg="mod ord">
          <ac:chgData name="Samir den Haan" userId="f92f8bcc-d379-400f-8bd0-0aee3fed2a20" providerId="ADAL" clId="{393B04A7-C6CE-403D-B0C6-DA6BDD6202D0}" dt="2024-09-11T09:17:05.984" v="4776" actId="700"/>
          <ac:spMkLst>
            <pc:docMk/>
            <pc:sldMk cId="2068036640" sldId="2147482083"/>
            <ac:spMk id="7" creationId="{297465AF-DC53-1FB6-6E07-35AA87B9A123}"/>
          </ac:spMkLst>
        </pc:spChg>
        <pc:spChg chg="del">
          <ac:chgData name="Samir den Haan" userId="f92f8bcc-d379-400f-8bd0-0aee3fed2a20" providerId="ADAL" clId="{393B04A7-C6CE-403D-B0C6-DA6BDD6202D0}" dt="2024-09-11T09:17:05.984" v="4776" actId="700"/>
          <ac:spMkLst>
            <pc:docMk/>
            <pc:sldMk cId="2068036640" sldId="2147482083"/>
            <ac:spMk id="8" creationId="{CCC1867C-9B47-E1A5-342D-88DC499A0642}"/>
          </ac:spMkLst>
        </pc:spChg>
        <pc:spChg chg="add del mod ord">
          <ac:chgData name="Samir den Haan" userId="f92f8bcc-d379-400f-8bd0-0aee3fed2a20" providerId="ADAL" clId="{393B04A7-C6CE-403D-B0C6-DA6BDD6202D0}" dt="2024-09-11T09:18:32.340" v="4789"/>
          <ac:spMkLst>
            <pc:docMk/>
            <pc:sldMk cId="2068036640" sldId="2147482083"/>
            <ac:spMk id="9" creationId="{0FD55096-91BD-C046-54DC-5CDE9F04E74D}"/>
          </ac:spMkLst>
        </pc:spChg>
        <pc:spChg chg="add del mod ord">
          <ac:chgData name="Samir den Haan" userId="f92f8bcc-d379-400f-8bd0-0aee3fed2a20" providerId="ADAL" clId="{393B04A7-C6CE-403D-B0C6-DA6BDD6202D0}" dt="2024-09-11T09:20:16.887" v="4806"/>
          <ac:spMkLst>
            <pc:docMk/>
            <pc:sldMk cId="2068036640" sldId="2147482083"/>
            <ac:spMk id="10" creationId="{1ED4B879-AADD-AF9F-8E57-25E840DF6F40}"/>
          </ac:spMkLst>
        </pc:spChg>
        <pc:spChg chg="add del mod ord">
          <ac:chgData name="Samir den Haan" userId="f92f8bcc-d379-400f-8bd0-0aee3fed2a20" providerId="ADAL" clId="{393B04A7-C6CE-403D-B0C6-DA6BDD6202D0}" dt="2024-09-11T09:23:31.139" v="4828"/>
          <ac:spMkLst>
            <pc:docMk/>
            <pc:sldMk cId="2068036640" sldId="2147482083"/>
            <ac:spMk id="11" creationId="{F991BBB2-AAF0-B9F4-1D6B-31159F757A20}"/>
          </ac:spMkLst>
        </pc:spChg>
        <pc:spChg chg="add del mod ord">
          <ac:chgData name="Samir den Haan" userId="f92f8bcc-d379-400f-8bd0-0aee3fed2a20" providerId="ADAL" clId="{393B04A7-C6CE-403D-B0C6-DA6BDD6202D0}" dt="2024-09-11T09:20:31.266" v="4811"/>
          <ac:spMkLst>
            <pc:docMk/>
            <pc:sldMk cId="2068036640" sldId="2147482083"/>
            <ac:spMk id="12" creationId="{9D37959C-2AEF-89CA-2544-AEC2591BB4FA}"/>
          </ac:spMkLst>
        </pc:spChg>
        <pc:spChg chg="add del mod ord">
          <ac:chgData name="Samir den Haan" userId="f92f8bcc-d379-400f-8bd0-0aee3fed2a20" providerId="ADAL" clId="{393B04A7-C6CE-403D-B0C6-DA6BDD6202D0}" dt="2024-09-11T09:19:44.613" v="4800"/>
          <ac:spMkLst>
            <pc:docMk/>
            <pc:sldMk cId="2068036640" sldId="2147482083"/>
            <ac:spMk id="13" creationId="{4817D4A1-5CAF-338F-C7B1-3A2F03CA73E7}"/>
          </ac:spMkLst>
        </pc:spChg>
        <pc:spChg chg="add del mod ord">
          <ac:chgData name="Samir den Haan" userId="f92f8bcc-d379-400f-8bd0-0aee3fed2a20" providerId="ADAL" clId="{393B04A7-C6CE-403D-B0C6-DA6BDD6202D0}" dt="2024-09-11T09:27:47.021" v="4845"/>
          <ac:spMkLst>
            <pc:docMk/>
            <pc:sldMk cId="2068036640" sldId="2147482083"/>
            <ac:spMk id="14" creationId="{2A0A9A9C-7B30-FEDF-C96C-B4F9037C0ACB}"/>
          </ac:spMkLst>
        </pc:spChg>
        <pc:spChg chg="add del mod ord">
          <ac:chgData name="Samir den Haan" userId="f92f8bcc-d379-400f-8bd0-0aee3fed2a20" providerId="ADAL" clId="{393B04A7-C6CE-403D-B0C6-DA6BDD6202D0}" dt="2024-09-11T09:20:42.977" v="4813"/>
          <ac:spMkLst>
            <pc:docMk/>
            <pc:sldMk cId="2068036640" sldId="2147482083"/>
            <ac:spMk id="15" creationId="{919A7977-7E44-8F3F-9019-D6DF8C29F3A6}"/>
          </ac:spMkLst>
        </pc:spChg>
        <pc:spChg chg="add del mod ord">
          <ac:chgData name="Samir den Haan" userId="f92f8bcc-d379-400f-8bd0-0aee3fed2a20" providerId="ADAL" clId="{393B04A7-C6CE-403D-B0C6-DA6BDD6202D0}" dt="2024-09-11T09:19:22.998" v="4796"/>
          <ac:spMkLst>
            <pc:docMk/>
            <pc:sldMk cId="2068036640" sldId="2147482083"/>
            <ac:spMk id="16" creationId="{B68E27B4-E49D-E22A-8C27-E367911428D6}"/>
          </ac:spMkLst>
        </pc:spChg>
        <pc:spChg chg="add del mod ord">
          <ac:chgData name="Samir den Haan" userId="f92f8bcc-d379-400f-8bd0-0aee3fed2a20" providerId="ADAL" clId="{393B04A7-C6CE-403D-B0C6-DA6BDD6202D0}" dt="2024-09-11T09:20:09.765" v="4803"/>
          <ac:spMkLst>
            <pc:docMk/>
            <pc:sldMk cId="2068036640" sldId="2147482083"/>
            <ac:spMk id="17" creationId="{7AC8D1DC-7962-96FE-957A-DE9EC36BE7D4}"/>
          </ac:spMkLst>
        </pc:spChg>
        <pc:spChg chg="add del mod ord">
          <ac:chgData name="Samir den Haan" userId="f92f8bcc-d379-400f-8bd0-0aee3fed2a20" providerId="ADAL" clId="{393B04A7-C6CE-403D-B0C6-DA6BDD6202D0}" dt="2024-09-11T09:21:09.998" v="4816"/>
          <ac:spMkLst>
            <pc:docMk/>
            <pc:sldMk cId="2068036640" sldId="2147482083"/>
            <ac:spMk id="18" creationId="{A4287571-73E8-3922-5A2B-ED9D6688D896}"/>
          </ac:spMkLst>
        </pc:spChg>
        <pc:spChg chg="add del mod ord">
          <ac:chgData name="Samir den Haan" userId="f92f8bcc-d379-400f-8bd0-0aee3fed2a20" providerId="ADAL" clId="{393B04A7-C6CE-403D-B0C6-DA6BDD6202D0}" dt="2024-09-11T09:24:40.965" v="4833"/>
          <ac:spMkLst>
            <pc:docMk/>
            <pc:sldMk cId="2068036640" sldId="2147482083"/>
            <ac:spMk id="19" creationId="{9179F706-77C3-98B9-11C8-63EAD296548F}"/>
          </ac:spMkLst>
        </pc:spChg>
        <pc:spChg chg="add del mod ord">
          <ac:chgData name="Samir den Haan" userId="f92f8bcc-d379-400f-8bd0-0aee3fed2a20" providerId="ADAL" clId="{393B04A7-C6CE-403D-B0C6-DA6BDD6202D0}" dt="2024-09-11T09:18:51.202" v="4792"/>
          <ac:spMkLst>
            <pc:docMk/>
            <pc:sldMk cId="2068036640" sldId="2147482083"/>
            <ac:spMk id="20" creationId="{4D77A626-908B-F692-7B1C-631BDC6EFDC7}"/>
          </ac:spMkLst>
        </pc:spChg>
        <pc:spChg chg="add del mod ord">
          <ac:chgData name="Samir den Haan" userId="f92f8bcc-d379-400f-8bd0-0aee3fed2a20" providerId="ADAL" clId="{393B04A7-C6CE-403D-B0C6-DA6BDD6202D0}" dt="2024-09-11T09:25:50.401" v="4842"/>
          <ac:spMkLst>
            <pc:docMk/>
            <pc:sldMk cId="2068036640" sldId="2147482083"/>
            <ac:spMk id="21" creationId="{22608825-7268-21C6-A8AC-4539E1277D24}"/>
          </ac:spMkLst>
        </pc:spChg>
        <pc:spChg chg="add del mod ord">
          <ac:chgData name="Samir den Haan" userId="f92f8bcc-d379-400f-8bd0-0aee3fed2a20" providerId="ADAL" clId="{393B04A7-C6CE-403D-B0C6-DA6BDD6202D0}" dt="2024-09-11T09:23:59.357" v="4831"/>
          <ac:spMkLst>
            <pc:docMk/>
            <pc:sldMk cId="2068036640" sldId="2147482083"/>
            <ac:spMk id="22" creationId="{87987B38-1187-B4FC-AC2A-B46FF305653B}"/>
          </ac:spMkLst>
        </pc:spChg>
        <pc:picChg chg="add mod modCrop">
          <ac:chgData name="Samir den Haan" userId="f92f8bcc-d379-400f-8bd0-0aee3fed2a20" providerId="ADAL" clId="{393B04A7-C6CE-403D-B0C6-DA6BDD6202D0}" dt="2024-09-11T09:18:03.170" v="4788"/>
          <ac:picMkLst>
            <pc:docMk/>
            <pc:sldMk cId="2068036640" sldId="2147482083"/>
            <ac:picMk id="24" creationId="{2253E279-7DF7-2C2D-3988-B94CDDD3CBBC}"/>
          </ac:picMkLst>
        </pc:picChg>
        <pc:picChg chg="add mod">
          <ac:chgData name="Samir den Haan" userId="f92f8bcc-d379-400f-8bd0-0aee3fed2a20" providerId="ADAL" clId="{393B04A7-C6CE-403D-B0C6-DA6BDD6202D0}" dt="2024-09-11T09:17:58.540" v="4782" actId="571"/>
          <ac:picMkLst>
            <pc:docMk/>
            <pc:sldMk cId="2068036640" sldId="2147482083"/>
            <ac:picMk id="25" creationId="{3F2B4BBC-0211-7CB0-DD75-17E133D54ABE}"/>
          </ac:picMkLst>
        </pc:picChg>
        <pc:picChg chg="add mod">
          <ac:chgData name="Samir den Haan" userId="f92f8bcc-d379-400f-8bd0-0aee3fed2a20" providerId="ADAL" clId="{393B04A7-C6CE-403D-B0C6-DA6BDD6202D0}" dt="2024-09-11T09:18:34.457" v="4791" actId="962"/>
          <ac:picMkLst>
            <pc:docMk/>
            <pc:sldMk cId="2068036640" sldId="2147482083"/>
            <ac:picMk id="27" creationId="{D69A82FD-B071-104D-8536-E66C7CF402B4}"/>
          </ac:picMkLst>
        </pc:picChg>
        <pc:picChg chg="add mod">
          <ac:chgData name="Samir den Haan" userId="f92f8bcc-d379-400f-8bd0-0aee3fed2a20" providerId="ADAL" clId="{393B04A7-C6CE-403D-B0C6-DA6BDD6202D0}" dt="2024-09-11T09:19:01.404" v="4795" actId="196"/>
          <ac:picMkLst>
            <pc:docMk/>
            <pc:sldMk cId="2068036640" sldId="2147482083"/>
            <ac:picMk id="29" creationId="{DED66568-92C3-D3E1-0039-9E433959B0C0}"/>
          </ac:picMkLst>
        </pc:picChg>
        <pc:picChg chg="add mod">
          <ac:chgData name="Samir den Haan" userId="f92f8bcc-d379-400f-8bd0-0aee3fed2a20" providerId="ADAL" clId="{393B04A7-C6CE-403D-B0C6-DA6BDD6202D0}" dt="2024-09-11T09:19:28.498" v="4797" actId="27614"/>
          <ac:picMkLst>
            <pc:docMk/>
            <pc:sldMk cId="2068036640" sldId="2147482083"/>
            <ac:picMk id="31" creationId="{C1B48FD9-E60F-E15F-438C-C6517913C079}"/>
          </ac:picMkLst>
        </pc:picChg>
        <pc:picChg chg="add mod">
          <ac:chgData name="Samir den Haan" userId="f92f8bcc-d379-400f-8bd0-0aee3fed2a20" providerId="ADAL" clId="{393B04A7-C6CE-403D-B0C6-DA6BDD6202D0}" dt="2024-09-11T09:19:40.669" v="4799"/>
          <ac:picMkLst>
            <pc:docMk/>
            <pc:sldMk cId="2068036640" sldId="2147482083"/>
            <ac:picMk id="33" creationId="{1E339119-6CAC-84A4-5FA1-276B61D066D6}"/>
          </ac:picMkLst>
        </pc:picChg>
        <pc:picChg chg="add mod">
          <ac:chgData name="Samir den Haan" userId="f92f8bcc-d379-400f-8bd0-0aee3fed2a20" providerId="ADAL" clId="{393B04A7-C6CE-403D-B0C6-DA6BDD6202D0}" dt="2024-09-11T09:19:47.709" v="4802" actId="962"/>
          <ac:picMkLst>
            <pc:docMk/>
            <pc:sldMk cId="2068036640" sldId="2147482083"/>
            <ac:picMk id="35" creationId="{4B7D3175-3C3A-F2E6-2E44-D9F279016D59}"/>
          </ac:picMkLst>
        </pc:picChg>
        <pc:picChg chg="add mod">
          <ac:chgData name="Samir den Haan" userId="f92f8bcc-d379-400f-8bd0-0aee3fed2a20" providerId="ADAL" clId="{393B04A7-C6CE-403D-B0C6-DA6BDD6202D0}" dt="2024-09-11T09:20:12.861" v="4805" actId="962"/>
          <ac:picMkLst>
            <pc:docMk/>
            <pc:sldMk cId="2068036640" sldId="2147482083"/>
            <ac:picMk id="37" creationId="{9B8C63D1-4583-606E-B71F-596848B50396}"/>
          </ac:picMkLst>
        </pc:picChg>
        <pc:picChg chg="add mod">
          <ac:chgData name="Samir den Haan" userId="f92f8bcc-d379-400f-8bd0-0aee3fed2a20" providerId="ADAL" clId="{393B04A7-C6CE-403D-B0C6-DA6BDD6202D0}" dt="2024-09-11T09:20:20.987" v="4808" actId="962"/>
          <ac:picMkLst>
            <pc:docMk/>
            <pc:sldMk cId="2068036640" sldId="2147482083"/>
            <ac:picMk id="39" creationId="{E95DFD6C-B8BF-3F5B-45B5-0584C8A9A718}"/>
          </ac:picMkLst>
        </pc:picChg>
        <pc:picChg chg="add mod">
          <ac:chgData name="Samir den Haan" userId="f92f8bcc-d379-400f-8bd0-0aee3fed2a20" providerId="ADAL" clId="{393B04A7-C6CE-403D-B0C6-DA6BDD6202D0}" dt="2024-09-11T09:20:29.020" v="4810"/>
          <ac:picMkLst>
            <pc:docMk/>
            <pc:sldMk cId="2068036640" sldId="2147482083"/>
            <ac:picMk id="41" creationId="{F133C18A-7D8F-7DB5-5915-25E2CD59AAB5}"/>
          </ac:picMkLst>
        </pc:picChg>
        <pc:picChg chg="add mod">
          <ac:chgData name="Samir den Haan" userId="f92f8bcc-d379-400f-8bd0-0aee3fed2a20" providerId="ADAL" clId="{393B04A7-C6CE-403D-B0C6-DA6BDD6202D0}" dt="2024-09-11T09:20:33.619" v="4812" actId="27614"/>
          <ac:picMkLst>
            <pc:docMk/>
            <pc:sldMk cId="2068036640" sldId="2147482083"/>
            <ac:picMk id="43" creationId="{7728D489-01D0-A4C0-A599-3A42EC526E11}"/>
          </ac:picMkLst>
        </pc:picChg>
        <pc:picChg chg="add mod">
          <ac:chgData name="Samir den Haan" userId="f92f8bcc-d379-400f-8bd0-0aee3fed2a20" providerId="ADAL" clId="{393B04A7-C6CE-403D-B0C6-DA6BDD6202D0}" dt="2024-09-11T09:20:47.379" v="4815" actId="962"/>
          <ac:picMkLst>
            <pc:docMk/>
            <pc:sldMk cId="2068036640" sldId="2147482083"/>
            <ac:picMk id="45" creationId="{D08745C3-4EE1-5DBA-EF49-3728F0A9CF7F}"/>
          </ac:picMkLst>
        </pc:picChg>
        <pc:picChg chg="add mod">
          <ac:chgData name="Samir den Haan" userId="f92f8bcc-d379-400f-8bd0-0aee3fed2a20" providerId="ADAL" clId="{393B04A7-C6CE-403D-B0C6-DA6BDD6202D0}" dt="2024-09-11T09:21:14.062" v="4818" actId="962"/>
          <ac:picMkLst>
            <pc:docMk/>
            <pc:sldMk cId="2068036640" sldId="2147482083"/>
            <ac:picMk id="47" creationId="{B0ECAEFE-E299-0899-D0DF-360ADD890344}"/>
          </ac:picMkLst>
        </pc:picChg>
        <pc:picChg chg="add mod modCrop">
          <ac:chgData name="Samir den Haan" userId="f92f8bcc-d379-400f-8bd0-0aee3fed2a20" providerId="ADAL" clId="{393B04A7-C6CE-403D-B0C6-DA6BDD6202D0}" dt="2024-09-11T09:21:54.078" v="4822" actId="18131"/>
          <ac:picMkLst>
            <pc:docMk/>
            <pc:sldMk cId="2068036640" sldId="2147482083"/>
            <ac:picMk id="49" creationId="{0DB1C76F-B3C5-CA7F-9940-B07BE8771374}"/>
          </ac:picMkLst>
        </pc:picChg>
        <pc:picChg chg="add mod">
          <ac:chgData name="Samir den Haan" userId="f92f8bcc-d379-400f-8bd0-0aee3fed2a20" providerId="ADAL" clId="{393B04A7-C6CE-403D-B0C6-DA6BDD6202D0}" dt="2024-09-11T09:23:15.272" v="4827"/>
          <ac:picMkLst>
            <pc:docMk/>
            <pc:sldMk cId="2068036640" sldId="2147482083"/>
            <ac:picMk id="51" creationId="{464D2985-2777-1147-157E-EE5DEFA4D1D7}"/>
          </ac:picMkLst>
        </pc:picChg>
        <pc:picChg chg="add mod">
          <ac:chgData name="Samir den Haan" userId="f92f8bcc-d379-400f-8bd0-0aee3fed2a20" providerId="ADAL" clId="{393B04A7-C6CE-403D-B0C6-DA6BDD6202D0}" dt="2024-09-11T09:23:34.140" v="4830" actId="962"/>
          <ac:picMkLst>
            <pc:docMk/>
            <pc:sldMk cId="2068036640" sldId="2147482083"/>
            <ac:picMk id="53" creationId="{EFC7DC45-339A-43C4-275E-472A774B43B4}"/>
          </ac:picMkLst>
        </pc:picChg>
        <pc:picChg chg="add mod">
          <ac:chgData name="Samir den Haan" userId="f92f8bcc-d379-400f-8bd0-0aee3fed2a20" providerId="ADAL" clId="{393B04A7-C6CE-403D-B0C6-DA6BDD6202D0}" dt="2024-09-11T09:24:01.628" v="4832" actId="27614"/>
          <ac:picMkLst>
            <pc:docMk/>
            <pc:sldMk cId="2068036640" sldId="2147482083"/>
            <ac:picMk id="55" creationId="{2F8EA940-B1F7-0F04-3591-B08D0708D198}"/>
          </ac:picMkLst>
        </pc:picChg>
        <pc:picChg chg="add mod modCrop">
          <ac:chgData name="Samir den Haan" userId="f92f8bcc-d379-400f-8bd0-0aee3fed2a20" providerId="ADAL" clId="{393B04A7-C6CE-403D-B0C6-DA6BDD6202D0}" dt="2024-09-11T09:24:49.924" v="4836" actId="18131"/>
          <ac:picMkLst>
            <pc:docMk/>
            <pc:sldMk cId="2068036640" sldId="2147482083"/>
            <ac:picMk id="57" creationId="{7EC2B8A1-F630-A555-2337-796002008CBA}"/>
          </ac:picMkLst>
        </pc:picChg>
        <pc:picChg chg="add mod">
          <ac:chgData name="Samir den Haan" userId="f92f8bcc-d379-400f-8bd0-0aee3fed2a20" providerId="ADAL" clId="{393B04A7-C6CE-403D-B0C6-DA6BDD6202D0}" dt="2024-09-11T09:25:41.074" v="4841"/>
          <ac:picMkLst>
            <pc:docMk/>
            <pc:sldMk cId="2068036640" sldId="2147482083"/>
            <ac:picMk id="59" creationId="{98ED36AE-F4FB-407E-C0CE-BF6C107B43A9}"/>
          </ac:picMkLst>
        </pc:picChg>
        <pc:picChg chg="add mod">
          <ac:chgData name="Samir den Haan" userId="f92f8bcc-d379-400f-8bd0-0aee3fed2a20" providerId="ADAL" clId="{393B04A7-C6CE-403D-B0C6-DA6BDD6202D0}" dt="2024-09-11T09:25:52.786" v="4844" actId="962"/>
          <ac:picMkLst>
            <pc:docMk/>
            <pc:sldMk cId="2068036640" sldId="2147482083"/>
            <ac:picMk id="61" creationId="{272A787D-6DC5-0052-91E1-66D3D2E22223}"/>
          </ac:picMkLst>
        </pc:picChg>
        <pc:picChg chg="add mod modCrop">
          <ac:chgData name="Samir den Haan" userId="f92f8bcc-d379-400f-8bd0-0aee3fed2a20" providerId="ADAL" clId="{393B04A7-C6CE-403D-B0C6-DA6BDD6202D0}" dt="2024-09-11T09:27:57" v="4849" actId="18131"/>
          <ac:picMkLst>
            <pc:docMk/>
            <pc:sldMk cId="2068036640" sldId="2147482083"/>
            <ac:picMk id="63" creationId="{34701BA3-29C5-CA41-EDD0-A64C0F0B5C15}"/>
          </ac:picMkLst>
        </pc:picChg>
      </pc:sldChg>
      <pc:sldChg chg="modSp add del">
        <pc:chgData name="Samir den Haan" userId="f92f8bcc-d379-400f-8bd0-0aee3fed2a20" providerId="ADAL" clId="{393B04A7-C6CE-403D-B0C6-DA6BDD6202D0}" dt="2024-09-12T08:34:06.378" v="5715" actId="47"/>
        <pc:sldMkLst>
          <pc:docMk/>
          <pc:sldMk cId="4047596246" sldId="2147482084"/>
        </pc:sldMkLst>
        <pc:picChg chg="mod">
          <ac:chgData name="Samir den Haan" userId="f92f8bcc-d379-400f-8bd0-0aee3fed2a20" providerId="ADAL" clId="{393B04A7-C6CE-403D-B0C6-DA6BDD6202D0}" dt="2024-09-12T08:33:00.327" v="5714"/>
          <ac:picMkLst>
            <pc:docMk/>
            <pc:sldMk cId="4047596246" sldId="2147482084"/>
            <ac:picMk id="8" creationId="{A420F454-50D7-AFF9-E40E-91FF7315D280}"/>
          </ac:picMkLst>
        </pc:picChg>
      </pc:sldChg>
    </pc:docChg>
  </pc:docChgLst>
  <pc:docChgLst>
    <pc:chgData name="Samir den Haan" userId="S::samir.den.haan@dep.nl::f92f8bcc-d379-400f-8bd0-0aee3fed2a20" providerId="AD" clId="Web-{22B5BEDE-D9BA-49AC-BDDA-52E66A02695D}"/>
    <pc:docChg chg="modSld">
      <pc:chgData name="Samir den Haan" userId="S::samir.den.haan@dep.nl::f92f8bcc-d379-400f-8bd0-0aee3fed2a20" providerId="AD" clId="Web-{22B5BEDE-D9BA-49AC-BDDA-52E66A02695D}" dt="2024-09-09T08:06:35.419" v="2" actId="14100"/>
      <pc:docMkLst>
        <pc:docMk/>
      </pc:docMkLst>
      <pc:sldChg chg="modSp">
        <pc:chgData name="Samir den Haan" userId="S::samir.den.haan@dep.nl::f92f8bcc-d379-400f-8bd0-0aee3fed2a20" providerId="AD" clId="Web-{22B5BEDE-D9BA-49AC-BDDA-52E66A02695D}" dt="2024-09-09T08:06:35.419" v="2" actId="14100"/>
        <pc:sldMkLst>
          <pc:docMk/>
          <pc:sldMk cId="1656978576" sldId="325"/>
        </pc:sldMkLst>
        <pc:spChg chg="mod">
          <ac:chgData name="Samir den Haan" userId="S::samir.den.haan@dep.nl::f92f8bcc-d379-400f-8bd0-0aee3fed2a20" providerId="AD" clId="Web-{22B5BEDE-D9BA-49AC-BDDA-52E66A02695D}" dt="2024-09-09T08:06:35.419" v="2" actId="14100"/>
          <ac:spMkLst>
            <pc:docMk/>
            <pc:sldMk cId="1656978576" sldId="325"/>
            <ac:spMk id="8" creationId="{0BEEE7E6-5BC6-89DB-5D8F-843C8E98BDB9}"/>
          </ac:spMkLst>
        </pc:spChg>
      </pc:sldChg>
    </pc:docChg>
  </pc:docChgLst>
  <pc:docChgLst>
    <pc:chgData name="Annet Sombroek" userId="84a61f8f-bd6a-4fd9-856c-0523e52c7ff4" providerId="ADAL" clId="{D2C35D2B-90E6-478A-A611-0C9A4F9B8F03}"/>
    <pc:docChg chg="undo redo custSel addSld delSld modSld sldOrd">
      <pc:chgData name="Annet Sombroek" userId="84a61f8f-bd6a-4fd9-856c-0523e52c7ff4" providerId="ADAL" clId="{D2C35D2B-90E6-478A-A611-0C9A4F9B8F03}" dt="2024-09-09T08:03:59.785" v="1481" actId="2711"/>
      <pc:docMkLst>
        <pc:docMk/>
      </pc:docMkLst>
      <pc:sldChg chg="modSp mod">
        <pc:chgData name="Annet Sombroek" userId="84a61f8f-bd6a-4fd9-856c-0523e52c7ff4" providerId="ADAL" clId="{D2C35D2B-90E6-478A-A611-0C9A4F9B8F03}" dt="2024-09-09T07:04:58.834" v="568" actId="1076"/>
        <pc:sldMkLst>
          <pc:docMk/>
          <pc:sldMk cId="4249832799" sldId="295"/>
        </pc:sldMkLst>
        <pc:spChg chg="mod">
          <ac:chgData name="Annet Sombroek" userId="84a61f8f-bd6a-4fd9-856c-0523e52c7ff4" providerId="ADAL" clId="{D2C35D2B-90E6-478A-A611-0C9A4F9B8F03}" dt="2024-09-09T07:04:53.705" v="566" actId="20577"/>
          <ac:spMkLst>
            <pc:docMk/>
            <pc:sldMk cId="4249832799" sldId="295"/>
            <ac:spMk id="11" creationId="{EC8EB960-AB6B-4717-A8EA-6C321B6BBCA2}"/>
          </ac:spMkLst>
        </pc:spChg>
        <pc:picChg chg="mod">
          <ac:chgData name="Annet Sombroek" userId="84a61f8f-bd6a-4fd9-856c-0523e52c7ff4" providerId="ADAL" clId="{D2C35D2B-90E6-478A-A611-0C9A4F9B8F03}" dt="2024-09-09T07:04:58.834" v="568" actId="1076"/>
          <ac:picMkLst>
            <pc:docMk/>
            <pc:sldMk cId="4249832799" sldId="295"/>
            <ac:picMk id="3" creationId="{00000000-0000-0000-0000-000000000000}"/>
          </ac:picMkLst>
        </pc:picChg>
      </pc:sldChg>
      <pc:sldChg chg="addSp modSp mod modNotesTx">
        <pc:chgData name="Annet Sombroek" userId="84a61f8f-bd6a-4fd9-856c-0523e52c7ff4" providerId="ADAL" clId="{D2C35D2B-90E6-478A-A611-0C9A4F9B8F03}" dt="2024-09-09T07:35:30.063" v="888" actId="114"/>
        <pc:sldMkLst>
          <pc:docMk/>
          <pc:sldMk cId="1656978576" sldId="325"/>
        </pc:sldMkLst>
        <pc:spChg chg="mod">
          <ac:chgData name="Annet Sombroek" userId="84a61f8f-bd6a-4fd9-856c-0523e52c7ff4" providerId="ADAL" clId="{D2C35D2B-90E6-478A-A611-0C9A4F9B8F03}" dt="2024-09-09T06:50:30.961" v="89" actId="1035"/>
          <ac:spMkLst>
            <pc:docMk/>
            <pc:sldMk cId="1656978576" sldId="325"/>
            <ac:spMk id="3" creationId="{6B8975B1-3AC5-4C43-BCE8-FF7EE010BA54}"/>
          </ac:spMkLst>
        </pc:spChg>
        <pc:spChg chg="mod">
          <ac:chgData name="Annet Sombroek" userId="84a61f8f-bd6a-4fd9-856c-0523e52c7ff4" providerId="ADAL" clId="{D2C35D2B-90E6-478A-A611-0C9A4F9B8F03}" dt="2024-09-09T06:49:24.701" v="12" actId="20577"/>
          <ac:spMkLst>
            <pc:docMk/>
            <pc:sldMk cId="1656978576" sldId="325"/>
            <ac:spMk id="6" creationId="{9C375589-B414-4F93-AACF-E0A3BB11F96A}"/>
          </ac:spMkLst>
        </pc:spChg>
        <pc:spChg chg="mod">
          <ac:chgData name="Annet Sombroek" userId="84a61f8f-bd6a-4fd9-856c-0523e52c7ff4" providerId="ADAL" clId="{D2C35D2B-90E6-478A-A611-0C9A4F9B8F03}" dt="2024-09-09T06:50:30.961" v="89" actId="1035"/>
          <ac:spMkLst>
            <pc:docMk/>
            <pc:sldMk cId="1656978576" sldId="325"/>
            <ac:spMk id="7" creationId="{06282244-0CD5-49B7-8EC9-5020F1560111}"/>
          </ac:spMkLst>
        </pc:spChg>
        <pc:spChg chg="add mod">
          <ac:chgData name="Annet Sombroek" userId="84a61f8f-bd6a-4fd9-856c-0523e52c7ff4" providerId="ADAL" clId="{D2C35D2B-90E6-478A-A611-0C9A4F9B8F03}" dt="2024-09-09T07:35:30.063" v="888" actId="114"/>
          <ac:spMkLst>
            <pc:docMk/>
            <pc:sldMk cId="1656978576" sldId="325"/>
            <ac:spMk id="8" creationId="{0BEEE7E6-5BC6-89DB-5D8F-843C8E98BDB9}"/>
          </ac:spMkLst>
        </pc:spChg>
        <pc:picChg chg="add mod">
          <ac:chgData name="Annet Sombroek" userId="84a61f8f-bd6a-4fd9-856c-0523e52c7ff4" providerId="ADAL" clId="{D2C35D2B-90E6-478A-A611-0C9A4F9B8F03}" dt="2024-09-09T06:55:20.205" v="91" actId="1076"/>
          <ac:picMkLst>
            <pc:docMk/>
            <pc:sldMk cId="1656978576" sldId="325"/>
            <ac:picMk id="4" creationId="{620E17B0-6C1B-B3AE-7BE0-F8815C0EB29B}"/>
          </ac:picMkLst>
        </pc:picChg>
        <pc:picChg chg="mod">
          <ac:chgData name="Annet Sombroek" userId="84a61f8f-bd6a-4fd9-856c-0523e52c7ff4" providerId="ADAL" clId="{D2C35D2B-90E6-478A-A611-0C9A4F9B8F03}" dt="2024-09-09T06:49:18.196" v="10" actId="1076"/>
          <ac:picMkLst>
            <pc:docMk/>
            <pc:sldMk cId="1656978576" sldId="325"/>
            <ac:picMk id="57" creationId="{98515C88-7E69-3264-759D-F740D6537C64}"/>
          </ac:picMkLst>
        </pc:picChg>
      </pc:sldChg>
      <pc:sldChg chg="addSp delSp modSp mod">
        <pc:chgData name="Annet Sombroek" userId="84a61f8f-bd6a-4fd9-856c-0523e52c7ff4" providerId="ADAL" clId="{D2C35D2B-90E6-478A-A611-0C9A4F9B8F03}" dt="2024-09-09T07:48:45.225" v="1099" actId="1076"/>
        <pc:sldMkLst>
          <pc:docMk/>
          <pc:sldMk cId="2052689351" sldId="477"/>
        </pc:sldMkLst>
        <pc:spChg chg="del">
          <ac:chgData name="Annet Sombroek" userId="84a61f8f-bd6a-4fd9-856c-0523e52c7ff4" providerId="ADAL" clId="{D2C35D2B-90E6-478A-A611-0C9A4F9B8F03}" dt="2024-09-09T07:26:03.999" v="877" actId="478"/>
          <ac:spMkLst>
            <pc:docMk/>
            <pc:sldMk cId="2052689351" sldId="477"/>
            <ac:spMk id="4" creationId="{28E0A6F9-15DF-6DE0-5B73-2555C79CF54B}"/>
          </ac:spMkLst>
        </pc:spChg>
        <pc:spChg chg="mod">
          <ac:chgData name="Annet Sombroek" userId="84a61f8f-bd6a-4fd9-856c-0523e52c7ff4" providerId="ADAL" clId="{D2C35D2B-90E6-478A-A611-0C9A4F9B8F03}" dt="2024-09-09T07:36:07.870" v="897" actId="20577"/>
          <ac:spMkLst>
            <pc:docMk/>
            <pc:sldMk cId="2052689351" sldId="477"/>
            <ac:spMk id="5" creationId="{CD1C1DCA-5278-4A69-90BF-9A062F35DBE6}"/>
          </ac:spMkLst>
        </pc:spChg>
        <pc:spChg chg="add mod">
          <ac:chgData name="Annet Sombroek" userId="84a61f8f-bd6a-4fd9-856c-0523e52c7ff4" providerId="ADAL" clId="{D2C35D2B-90E6-478A-A611-0C9A4F9B8F03}" dt="2024-09-09T07:40:41.642" v="1003" actId="20577"/>
          <ac:spMkLst>
            <pc:docMk/>
            <pc:sldMk cId="2052689351" sldId="477"/>
            <ac:spMk id="6" creationId="{A6EF3FA5-7FEC-15E1-2158-812EB42F23FF}"/>
          </ac:spMkLst>
        </pc:spChg>
        <pc:spChg chg="add del mod">
          <ac:chgData name="Annet Sombroek" userId="84a61f8f-bd6a-4fd9-856c-0523e52c7ff4" providerId="ADAL" clId="{D2C35D2B-90E6-478A-A611-0C9A4F9B8F03}" dt="2024-09-09T07:41:22.861" v="1026" actId="1076"/>
          <ac:spMkLst>
            <pc:docMk/>
            <pc:sldMk cId="2052689351" sldId="477"/>
            <ac:spMk id="7" creationId="{E146D77B-F870-D4C5-5C14-5FDD39B4D397}"/>
          </ac:spMkLst>
        </pc:spChg>
        <pc:spChg chg="add mod">
          <ac:chgData name="Annet Sombroek" userId="84a61f8f-bd6a-4fd9-856c-0523e52c7ff4" providerId="ADAL" clId="{D2C35D2B-90E6-478A-A611-0C9A4F9B8F03}" dt="2024-09-09T07:42:08.269" v="1034" actId="1076"/>
          <ac:spMkLst>
            <pc:docMk/>
            <pc:sldMk cId="2052689351" sldId="477"/>
            <ac:spMk id="8" creationId="{D18CF981-5D40-45FE-B046-74E463746D5C}"/>
          </ac:spMkLst>
        </pc:spChg>
        <pc:spChg chg="add mod">
          <ac:chgData name="Annet Sombroek" userId="84a61f8f-bd6a-4fd9-856c-0523e52c7ff4" providerId="ADAL" clId="{D2C35D2B-90E6-478A-A611-0C9A4F9B8F03}" dt="2024-09-09T07:43:02.355" v="1059" actId="1076"/>
          <ac:spMkLst>
            <pc:docMk/>
            <pc:sldMk cId="2052689351" sldId="477"/>
            <ac:spMk id="9" creationId="{3CE37FD3-6E14-78EE-03F2-AE1B1CE86E80}"/>
          </ac:spMkLst>
        </pc:spChg>
        <pc:spChg chg="add mod">
          <ac:chgData name="Annet Sombroek" userId="84a61f8f-bd6a-4fd9-856c-0523e52c7ff4" providerId="ADAL" clId="{D2C35D2B-90E6-478A-A611-0C9A4F9B8F03}" dt="2024-09-09T07:48:37.329" v="1098" actId="1076"/>
          <ac:spMkLst>
            <pc:docMk/>
            <pc:sldMk cId="2052689351" sldId="477"/>
            <ac:spMk id="10" creationId="{6711B6CF-6909-900B-3D70-D13736B2426A}"/>
          </ac:spMkLst>
        </pc:spChg>
        <pc:spChg chg="add mod">
          <ac:chgData name="Annet Sombroek" userId="84a61f8f-bd6a-4fd9-856c-0523e52c7ff4" providerId="ADAL" clId="{D2C35D2B-90E6-478A-A611-0C9A4F9B8F03}" dt="2024-09-09T07:26:20.113" v="880" actId="2711"/>
          <ac:spMkLst>
            <pc:docMk/>
            <pc:sldMk cId="2052689351" sldId="477"/>
            <ac:spMk id="16" creationId="{D354952F-B42F-B7D3-7D34-A296ED3B0DA5}"/>
          </ac:spMkLst>
        </pc:spChg>
        <pc:spChg chg="add del mod">
          <ac:chgData name="Annet Sombroek" userId="84a61f8f-bd6a-4fd9-856c-0523e52c7ff4" providerId="ADAL" clId="{D2C35D2B-90E6-478A-A611-0C9A4F9B8F03}" dt="2024-09-09T07:42:17.763" v="1035" actId="1076"/>
          <ac:spMkLst>
            <pc:docMk/>
            <pc:sldMk cId="2052689351" sldId="477"/>
            <ac:spMk id="17" creationId="{6CBF5621-9209-C96A-42FE-3D6E2B08F6EF}"/>
          </ac:spMkLst>
        </pc:spChg>
        <pc:spChg chg="add mod">
          <ac:chgData name="Annet Sombroek" userId="84a61f8f-bd6a-4fd9-856c-0523e52c7ff4" providerId="ADAL" clId="{D2C35D2B-90E6-478A-A611-0C9A4F9B8F03}" dt="2024-09-09T07:41:08.200" v="1025" actId="1076"/>
          <ac:spMkLst>
            <pc:docMk/>
            <pc:sldMk cId="2052689351" sldId="477"/>
            <ac:spMk id="18" creationId="{AEDF66AB-6E78-CE04-F09A-9FAFA06D7401}"/>
          </ac:spMkLst>
        </pc:spChg>
        <pc:spChg chg="add mod">
          <ac:chgData name="Annet Sombroek" userId="84a61f8f-bd6a-4fd9-856c-0523e52c7ff4" providerId="ADAL" clId="{D2C35D2B-90E6-478A-A611-0C9A4F9B8F03}" dt="2024-09-09T07:26:20.113" v="880" actId="2711"/>
          <ac:spMkLst>
            <pc:docMk/>
            <pc:sldMk cId="2052689351" sldId="477"/>
            <ac:spMk id="19" creationId="{8CD1BF2D-4E4C-CF92-CC2B-949B8A42DD10}"/>
          </ac:spMkLst>
        </pc:spChg>
        <pc:spChg chg="add mod">
          <ac:chgData name="Annet Sombroek" userId="84a61f8f-bd6a-4fd9-856c-0523e52c7ff4" providerId="ADAL" clId="{D2C35D2B-90E6-478A-A611-0C9A4F9B8F03}" dt="2024-09-09T07:48:45.225" v="1099" actId="1076"/>
          <ac:spMkLst>
            <pc:docMk/>
            <pc:sldMk cId="2052689351" sldId="477"/>
            <ac:spMk id="20" creationId="{525D4B47-3048-5DC3-0BD4-BA1F951B2634}"/>
          </ac:spMkLst>
        </pc:spChg>
        <pc:picChg chg="add mod">
          <ac:chgData name="Annet Sombroek" userId="84a61f8f-bd6a-4fd9-856c-0523e52c7ff4" providerId="ADAL" clId="{D2C35D2B-90E6-478A-A611-0C9A4F9B8F03}" dt="2024-09-09T07:26:10.374" v="879" actId="1076"/>
          <ac:picMkLst>
            <pc:docMk/>
            <pc:sldMk cId="2052689351" sldId="477"/>
            <ac:picMk id="11" creationId="{DB9F0FDB-7CE9-C04A-8B5C-1FF158D21B9A}"/>
          </ac:picMkLst>
        </pc:picChg>
        <pc:picChg chg="add del mod">
          <ac:chgData name="Annet Sombroek" userId="84a61f8f-bd6a-4fd9-856c-0523e52c7ff4" providerId="ADAL" clId="{D2C35D2B-90E6-478A-A611-0C9A4F9B8F03}" dt="2024-09-09T07:39:48.897" v="984" actId="478"/>
          <ac:picMkLst>
            <pc:docMk/>
            <pc:sldMk cId="2052689351" sldId="477"/>
            <ac:picMk id="12" creationId="{BFEDC7D6-A1E8-1B90-A174-FABC20A75C09}"/>
          </ac:picMkLst>
        </pc:picChg>
        <pc:picChg chg="add mod">
          <ac:chgData name="Annet Sombroek" userId="84a61f8f-bd6a-4fd9-856c-0523e52c7ff4" providerId="ADAL" clId="{D2C35D2B-90E6-478A-A611-0C9A4F9B8F03}" dt="2024-09-09T07:39:47.341" v="976" actId="1076"/>
          <ac:picMkLst>
            <pc:docMk/>
            <pc:sldMk cId="2052689351" sldId="477"/>
            <ac:picMk id="13" creationId="{FC4EEF8B-C6F0-3755-8955-ADF79414252B}"/>
          </ac:picMkLst>
        </pc:picChg>
        <pc:picChg chg="add mod">
          <ac:chgData name="Annet Sombroek" userId="84a61f8f-bd6a-4fd9-856c-0523e52c7ff4" providerId="ADAL" clId="{D2C35D2B-90E6-478A-A611-0C9A4F9B8F03}" dt="2024-09-09T07:26:10.374" v="879" actId="1076"/>
          <ac:picMkLst>
            <pc:docMk/>
            <pc:sldMk cId="2052689351" sldId="477"/>
            <ac:picMk id="14" creationId="{02E98029-72F9-ED5A-6E6D-38C845C2A805}"/>
          </ac:picMkLst>
        </pc:picChg>
        <pc:picChg chg="add mod">
          <ac:chgData name="Annet Sombroek" userId="84a61f8f-bd6a-4fd9-856c-0523e52c7ff4" providerId="ADAL" clId="{D2C35D2B-90E6-478A-A611-0C9A4F9B8F03}" dt="2024-09-09T07:26:10.374" v="879" actId="1076"/>
          <ac:picMkLst>
            <pc:docMk/>
            <pc:sldMk cId="2052689351" sldId="477"/>
            <ac:picMk id="15" creationId="{A82C8B9C-0ADE-D08B-C93E-E27F50145B13}"/>
          </ac:picMkLst>
        </pc:picChg>
      </pc:sldChg>
      <pc:sldChg chg="delSp modSp add mod ord">
        <pc:chgData name="Annet Sombroek" userId="84a61f8f-bd6a-4fd9-856c-0523e52c7ff4" providerId="ADAL" clId="{D2C35D2B-90E6-478A-A611-0C9A4F9B8F03}" dt="2024-09-09T07:24:41.043" v="876" actId="478"/>
        <pc:sldMkLst>
          <pc:docMk/>
          <pc:sldMk cId="3987517781" sldId="689"/>
        </pc:sldMkLst>
        <pc:spChg chg="mod">
          <ac:chgData name="Annet Sombroek" userId="84a61f8f-bd6a-4fd9-856c-0523e52c7ff4" providerId="ADAL" clId="{D2C35D2B-90E6-478A-A611-0C9A4F9B8F03}" dt="2024-09-09T07:20:32.505" v="787" actId="20577"/>
          <ac:spMkLst>
            <pc:docMk/>
            <pc:sldMk cId="3987517781" sldId="689"/>
            <ac:spMk id="15" creationId="{3D789652-AB76-19A9-C086-964CA1938872}"/>
          </ac:spMkLst>
        </pc:spChg>
        <pc:spChg chg="del">
          <ac:chgData name="Annet Sombroek" userId="84a61f8f-bd6a-4fd9-856c-0523e52c7ff4" providerId="ADAL" clId="{D2C35D2B-90E6-478A-A611-0C9A4F9B8F03}" dt="2024-09-09T07:24:41.043" v="876" actId="478"/>
          <ac:spMkLst>
            <pc:docMk/>
            <pc:sldMk cId="3987517781" sldId="689"/>
            <ac:spMk id="60" creationId="{BE4518DA-B1A8-F801-354F-BAAEF3DC278C}"/>
          </ac:spMkLst>
        </pc:spChg>
        <pc:spChg chg="del">
          <ac:chgData name="Annet Sombroek" userId="84a61f8f-bd6a-4fd9-856c-0523e52c7ff4" providerId="ADAL" clId="{D2C35D2B-90E6-478A-A611-0C9A4F9B8F03}" dt="2024-09-09T07:24:35.736" v="875" actId="478"/>
          <ac:spMkLst>
            <pc:docMk/>
            <pc:sldMk cId="3987517781" sldId="689"/>
            <ac:spMk id="61" creationId="{1B04E61D-8B91-983D-9596-91F12C7B0FB8}"/>
          </ac:spMkLst>
        </pc:spChg>
      </pc:sldChg>
      <pc:sldChg chg="delSp modSp mod">
        <pc:chgData name="Annet Sombroek" userId="84a61f8f-bd6a-4fd9-856c-0523e52c7ff4" providerId="ADAL" clId="{D2C35D2B-90E6-478A-A611-0C9A4F9B8F03}" dt="2024-09-09T08:01:23.476" v="1419" actId="20577"/>
        <pc:sldMkLst>
          <pc:docMk/>
          <pc:sldMk cId="1913485124" sldId="698"/>
        </pc:sldMkLst>
        <pc:spChg chg="mod">
          <ac:chgData name="Annet Sombroek" userId="84a61f8f-bd6a-4fd9-856c-0523e52c7ff4" providerId="ADAL" clId="{D2C35D2B-90E6-478A-A611-0C9A4F9B8F03}" dt="2024-09-09T08:01:16.744" v="1399" actId="20577"/>
          <ac:spMkLst>
            <pc:docMk/>
            <pc:sldMk cId="1913485124" sldId="698"/>
            <ac:spMk id="2" creationId="{B44D3EA7-8048-BDA5-9410-BD5DF1CF512D}"/>
          </ac:spMkLst>
        </pc:spChg>
        <pc:spChg chg="mod">
          <ac:chgData name="Annet Sombroek" userId="84a61f8f-bd6a-4fd9-856c-0523e52c7ff4" providerId="ADAL" clId="{D2C35D2B-90E6-478A-A611-0C9A4F9B8F03}" dt="2024-09-09T08:01:23.476" v="1419" actId="20577"/>
          <ac:spMkLst>
            <pc:docMk/>
            <pc:sldMk cId="1913485124" sldId="698"/>
            <ac:spMk id="3" creationId="{243C9415-B3B9-5188-770E-B3AC825652C0}"/>
          </ac:spMkLst>
        </pc:spChg>
        <pc:graphicFrameChg chg="del">
          <ac:chgData name="Annet Sombroek" userId="84a61f8f-bd6a-4fd9-856c-0523e52c7ff4" providerId="ADAL" clId="{D2C35D2B-90E6-478A-A611-0C9A4F9B8F03}" dt="2024-09-09T08:01:00.182" v="1361" actId="478"/>
          <ac:graphicFrameMkLst>
            <pc:docMk/>
            <pc:sldMk cId="1913485124" sldId="698"/>
            <ac:graphicFrameMk id="14" creationId="{100CC62F-9562-47EB-91A0-C18A0CA1C64E}"/>
          </ac:graphicFrameMkLst>
        </pc:graphicFrameChg>
        <pc:graphicFrameChg chg="del">
          <ac:chgData name="Annet Sombroek" userId="84a61f8f-bd6a-4fd9-856c-0523e52c7ff4" providerId="ADAL" clId="{D2C35D2B-90E6-478A-A611-0C9A4F9B8F03}" dt="2024-09-09T08:00:58.751" v="1360" actId="478"/>
          <ac:graphicFrameMkLst>
            <pc:docMk/>
            <pc:sldMk cId="1913485124" sldId="698"/>
            <ac:graphicFrameMk id="15" creationId="{2F3FA384-B819-4A9C-A35A-7B3810042BF1}"/>
          </ac:graphicFrameMkLst>
        </pc:graphicFrameChg>
        <pc:picChg chg="del">
          <ac:chgData name="Annet Sombroek" userId="84a61f8f-bd6a-4fd9-856c-0523e52c7ff4" providerId="ADAL" clId="{D2C35D2B-90E6-478A-A611-0C9A4F9B8F03}" dt="2024-09-09T08:00:56.662" v="1359" actId="478"/>
          <ac:picMkLst>
            <pc:docMk/>
            <pc:sldMk cId="1913485124" sldId="698"/>
            <ac:picMk id="17" creationId="{4F0C7CE6-F86C-F7AC-FD8C-B5B7F588D05B}"/>
          </ac:picMkLst>
        </pc:picChg>
      </pc:sldChg>
      <pc:sldChg chg="add">
        <pc:chgData name="Annet Sombroek" userId="84a61f8f-bd6a-4fd9-856c-0523e52c7ff4" providerId="ADAL" clId="{D2C35D2B-90E6-478A-A611-0C9A4F9B8F03}" dt="2024-09-09T07:23:09.670" v="853"/>
        <pc:sldMkLst>
          <pc:docMk/>
          <pc:sldMk cId="1565735898" sldId="699"/>
        </pc:sldMkLst>
      </pc:sldChg>
      <pc:sldChg chg="modSp add mod">
        <pc:chgData name="Annet Sombroek" userId="84a61f8f-bd6a-4fd9-856c-0523e52c7ff4" providerId="ADAL" clId="{D2C35D2B-90E6-478A-A611-0C9A4F9B8F03}" dt="2024-09-09T07:50:56.725" v="1122" actId="20577"/>
        <pc:sldMkLst>
          <pc:docMk/>
          <pc:sldMk cId="1779252715" sldId="700"/>
        </pc:sldMkLst>
        <pc:spChg chg="mod">
          <ac:chgData name="Annet Sombroek" userId="84a61f8f-bd6a-4fd9-856c-0523e52c7ff4" providerId="ADAL" clId="{D2C35D2B-90E6-478A-A611-0C9A4F9B8F03}" dt="2024-09-09T07:50:56.725" v="1122" actId="20577"/>
          <ac:spMkLst>
            <pc:docMk/>
            <pc:sldMk cId="1779252715" sldId="700"/>
            <ac:spMk id="2" creationId="{CE578D94-135B-9F77-ACEA-DB5BAA9542B1}"/>
          </ac:spMkLst>
        </pc:spChg>
      </pc:sldChg>
      <pc:sldChg chg="del">
        <pc:chgData name="Annet Sombroek" userId="84a61f8f-bd6a-4fd9-856c-0523e52c7ff4" providerId="ADAL" clId="{D2C35D2B-90E6-478A-A611-0C9A4F9B8F03}" dt="2024-09-09T08:03:47.472" v="1478" actId="47"/>
        <pc:sldMkLst>
          <pc:docMk/>
          <pc:sldMk cId="1685968557" sldId="703"/>
        </pc:sldMkLst>
      </pc:sldChg>
      <pc:sldChg chg="addSp delSp modSp mod ord">
        <pc:chgData name="Annet Sombroek" userId="84a61f8f-bd6a-4fd9-856c-0523e52c7ff4" providerId="ADAL" clId="{D2C35D2B-90E6-478A-A611-0C9A4F9B8F03}" dt="2024-09-09T07:35:47.383" v="891" actId="20577"/>
        <pc:sldMkLst>
          <pc:docMk/>
          <pc:sldMk cId="2836456707" sldId="704"/>
        </pc:sldMkLst>
        <pc:spChg chg="mod">
          <ac:chgData name="Annet Sombroek" userId="84a61f8f-bd6a-4fd9-856c-0523e52c7ff4" providerId="ADAL" clId="{D2C35D2B-90E6-478A-A611-0C9A4F9B8F03}" dt="2024-09-09T07:35:47.383" v="891" actId="20577"/>
          <ac:spMkLst>
            <pc:docMk/>
            <pc:sldMk cId="2836456707" sldId="704"/>
            <ac:spMk id="2" creationId="{B44D3EA7-8048-BDA5-9410-BD5DF1CF512D}"/>
          </ac:spMkLst>
        </pc:spChg>
        <pc:spChg chg="del">
          <ac:chgData name="Annet Sombroek" userId="84a61f8f-bd6a-4fd9-856c-0523e52c7ff4" providerId="ADAL" clId="{D2C35D2B-90E6-478A-A611-0C9A4F9B8F03}" dt="2024-09-09T07:18:08.478" v="719" actId="478"/>
          <ac:spMkLst>
            <pc:docMk/>
            <pc:sldMk cId="2836456707" sldId="704"/>
            <ac:spMk id="3" creationId="{243C9415-B3B9-5188-770E-B3AC825652C0}"/>
          </ac:spMkLst>
        </pc:spChg>
        <pc:spChg chg="add del mod">
          <ac:chgData name="Annet Sombroek" userId="84a61f8f-bd6a-4fd9-856c-0523e52c7ff4" providerId="ADAL" clId="{D2C35D2B-90E6-478A-A611-0C9A4F9B8F03}" dt="2024-09-09T07:35:41.969" v="889" actId="478"/>
          <ac:spMkLst>
            <pc:docMk/>
            <pc:sldMk cId="2836456707" sldId="704"/>
            <ac:spMk id="5" creationId="{266FE0CA-608A-8A73-6727-2B696383DB0C}"/>
          </ac:spMkLst>
        </pc:spChg>
        <pc:spChg chg="add del mod">
          <ac:chgData name="Annet Sombroek" userId="84a61f8f-bd6a-4fd9-856c-0523e52c7ff4" providerId="ADAL" clId="{D2C35D2B-90E6-478A-A611-0C9A4F9B8F03}" dt="2024-09-09T07:24:17.319" v="872" actId="478"/>
          <ac:spMkLst>
            <pc:docMk/>
            <pc:sldMk cId="2836456707" sldId="704"/>
            <ac:spMk id="8" creationId="{834AA779-5168-1416-5453-D4D1DC06C8F0}"/>
          </ac:spMkLst>
        </pc:spChg>
        <pc:spChg chg="add mod">
          <ac:chgData name="Annet Sombroek" userId="84a61f8f-bd6a-4fd9-856c-0523e52c7ff4" providerId="ADAL" clId="{D2C35D2B-90E6-478A-A611-0C9A4F9B8F03}" dt="2024-09-09T07:24:23.629" v="874" actId="1076"/>
          <ac:spMkLst>
            <pc:docMk/>
            <pc:sldMk cId="2836456707" sldId="704"/>
            <ac:spMk id="9" creationId="{15D6FAAB-A58A-CFCC-5EDB-272712FBC7A9}"/>
          </ac:spMkLst>
        </pc:spChg>
        <pc:spChg chg="add mod">
          <ac:chgData name="Annet Sombroek" userId="84a61f8f-bd6a-4fd9-856c-0523e52c7ff4" providerId="ADAL" clId="{D2C35D2B-90E6-478A-A611-0C9A4F9B8F03}" dt="2024-09-09T07:24:23.629" v="874" actId="1076"/>
          <ac:spMkLst>
            <pc:docMk/>
            <pc:sldMk cId="2836456707" sldId="704"/>
            <ac:spMk id="11" creationId="{48272F9E-A6F9-9290-8E4B-B15C3C1A1185}"/>
          </ac:spMkLst>
        </pc:spChg>
        <pc:spChg chg="add del mod">
          <ac:chgData name="Annet Sombroek" userId="84a61f8f-bd6a-4fd9-856c-0523e52c7ff4" providerId="ADAL" clId="{D2C35D2B-90E6-478A-A611-0C9A4F9B8F03}" dt="2024-09-09T07:35:43.896" v="890" actId="478"/>
          <ac:spMkLst>
            <pc:docMk/>
            <pc:sldMk cId="2836456707" sldId="704"/>
            <ac:spMk id="13" creationId="{2B21CF31-F8A3-2AA9-D808-538E9BF3A145}"/>
          </ac:spMkLst>
        </pc:spChg>
        <pc:picChg chg="del">
          <ac:chgData name="Annet Sombroek" userId="84a61f8f-bd6a-4fd9-856c-0523e52c7ff4" providerId="ADAL" clId="{D2C35D2B-90E6-478A-A611-0C9A4F9B8F03}" dt="2024-09-09T07:23:24.299" v="854" actId="478"/>
          <ac:picMkLst>
            <pc:docMk/>
            <pc:sldMk cId="2836456707" sldId="704"/>
            <ac:picMk id="14" creationId="{C3F55F25-2428-E3D4-6087-5DCA3FBDB0C9}"/>
          </ac:picMkLst>
        </pc:picChg>
        <pc:picChg chg="mod">
          <ac:chgData name="Annet Sombroek" userId="84a61f8f-bd6a-4fd9-856c-0523e52c7ff4" providerId="ADAL" clId="{D2C35D2B-90E6-478A-A611-0C9A4F9B8F03}" dt="2024-09-09T07:21:29.617" v="852" actId="14100"/>
          <ac:picMkLst>
            <pc:docMk/>
            <pc:sldMk cId="2836456707" sldId="704"/>
            <ac:picMk id="16" creationId="{839184EA-C6E2-C6D1-A323-0F42301DDA7C}"/>
          </ac:picMkLst>
        </pc:picChg>
      </pc:sldChg>
      <pc:sldChg chg="modSp add mod">
        <pc:chgData name="Annet Sombroek" userId="84a61f8f-bd6a-4fd9-856c-0523e52c7ff4" providerId="ADAL" clId="{D2C35D2B-90E6-478A-A611-0C9A4F9B8F03}" dt="2024-09-09T07:51:34.397" v="1123" actId="1076"/>
        <pc:sldMkLst>
          <pc:docMk/>
          <pc:sldMk cId="3421529912" sldId="705"/>
        </pc:sldMkLst>
        <pc:picChg chg="mod">
          <ac:chgData name="Annet Sombroek" userId="84a61f8f-bd6a-4fd9-856c-0523e52c7ff4" providerId="ADAL" clId="{D2C35D2B-90E6-478A-A611-0C9A4F9B8F03}" dt="2024-09-09T07:51:34.397" v="1123" actId="1076"/>
          <ac:picMkLst>
            <pc:docMk/>
            <pc:sldMk cId="3421529912" sldId="705"/>
            <ac:picMk id="8" creationId="{5690C054-6537-F85F-6876-9FB367FEB533}"/>
          </ac:picMkLst>
        </pc:picChg>
      </pc:sldChg>
      <pc:sldChg chg="addSp delSp modSp del mod ord">
        <pc:chgData name="Annet Sombroek" userId="84a61f8f-bd6a-4fd9-856c-0523e52c7ff4" providerId="ADAL" clId="{D2C35D2B-90E6-478A-A611-0C9A4F9B8F03}" dt="2024-09-09T07:55:55.846" v="1194" actId="47"/>
        <pc:sldMkLst>
          <pc:docMk/>
          <pc:sldMk cId="1981116320" sldId="707"/>
        </pc:sldMkLst>
        <pc:spChg chg="add del mod">
          <ac:chgData name="Annet Sombroek" userId="84a61f8f-bd6a-4fd9-856c-0523e52c7ff4" providerId="ADAL" clId="{D2C35D2B-90E6-478A-A611-0C9A4F9B8F03}" dt="2024-09-09T07:54:14.502" v="1189" actId="1076"/>
          <ac:spMkLst>
            <pc:docMk/>
            <pc:sldMk cId="1981116320" sldId="707"/>
            <ac:spMk id="2" creationId="{B44D3EA7-8048-BDA5-9410-BD5DF1CF512D}"/>
          </ac:spMkLst>
        </pc:spChg>
        <pc:spChg chg="add del mod">
          <ac:chgData name="Annet Sombroek" userId="84a61f8f-bd6a-4fd9-856c-0523e52c7ff4" providerId="ADAL" clId="{D2C35D2B-90E6-478A-A611-0C9A4F9B8F03}" dt="2024-09-09T07:53:08.245" v="1127" actId="478"/>
          <ac:spMkLst>
            <pc:docMk/>
            <pc:sldMk cId="1981116320" sldId="707"/>
            <ac:spMk id="5" creationId="{413776F3-7914-B543-62B4-E9085E33191A}"/>
          </ac:spMkLst>
        </pc:spChg>
        <pc:spChg chg="add del mod">
          <ac:chgData name="Annet Sombroek" userId="84a61f8f-bd6a-4fd9-856c-0523e52c7ff4" providerId="ADAL" clId="{D2C35D2B-90E6-478A-A611-0C9A4F9B8F03}" dt="2024-09-09T07:53:15.170" v="1129" actId="478"/>
          <ac:spMkLst>
            <pc:docMk/>
            <pc:sldMk cId="1981116320" sldId="707"/>
            <ac:spMk id="9" creationId="{54B78F6D-FD9A-740B-BFC2-7C4E671809B2}"/>
          </ac:spMkLst>
        </pc:spChg>
        <pc:spChg chg="del">
          <ac:chgData name="Annet Sombroek" userId="84a61f8f-bd6a-4fd9-856c-0523e52c7ff4" providerId="ADAL" clId="{D2C35D2B-90E6-478A-A611-0C9A4F9B8F03}" dt="2024-09-09T07:53:06.370" v="1126" actId="478"/>
          <ac:spMkLst>
            <pc:docMk/>
            <pc:sldMk cId="1981116320" sldId="707"/>
            <ac:spMk id="11" creationId="{1561CB42-0182-13DA-BA61-F731316BD9EE}"/>
          </ac:spMkLst>
        </pc:spChg>
        <pc:graphicFrameChg chg="del modGraphic">
          <ac:chgData name="Annet Sombroek" userId="84a61f8f-bd6a-4fd9-856c-0523e52c7ff4" providerId="ADAL" clId="{D2C35D2B-90E6-478A-A611-0C9A4F9B8F03}" dt="2024-09-09T07:55:33.727" v="1191" actId="478"/>
          <ac:graphicFrameMkLst>
            <pc:docMk/>
            <pc:sldMk cId="1981116320" sldId="707"/>
            <ac:graphicFrameMk id="4" creationId="{BEA1B4AA-49D4-AEF1-3ED8-CE66D0470936}"/>
          </ac:graphicFrameMkLst>
        </pc:graphicFrameChg>
        <pc:picChg chg="mod">
          <ac:chgData name="Annet Sombroek" userId="84a61f8f-bd6a-4fd9-856c-0523e52c7ff4" providerId="ADAL" clId="{D2C35D2B-90E6-478A-A611-0C9A4F9B8F03}" dt="2024-09-09T07:54:07.598" v="1187" actId="14100"/>
          <ac:picMkLst>
            <pc:docMk/>
            <pc:sldMk cId="1981116320" sldId="707"/>
            <ac:picMk id="12" creationId="{E3786B40-B1AD-6996-24C3-12C95E2577C9}"/>
          </ac:picMkLst>
        </pc:picChg>
      </pc:sldChg>
      <pc:sldChg chg="addSp delSp modSp add mod">
        <pc:chgData name="Annet Sombroek" userId="84a61f8f-bd6a-4fd9-856c-0523e52c7ff4" providerId="ADAL" clId="{D2C35D2B-90E6-478A-A611-0C9A4F9B8F03}" dt="2024-09-09T08:02:37.596" v="1448" actId="20577"/>
        <pc:sldMkLst>
          <pc:docMk/>
          <pc:sldMk cId="1465924257" sldId="728"/>
        </pc:sldMkLst>
        <pc:spChg chg="del">
          <ac:chgData name="Annet Sombroek" userId="84a61f8f-bd6a-4fd9-856c-0523e52c7ff4" providerId="ADAL" clId="{D2C35D2B-90E6-478A-A611-0C9A4F9B8F03}" dt="2024-09-09T08:02:16.867" v="1421" actId="478"/>
          <ac:spMkLst>
            <pc:docMk/>
            <pc:sldMk cId="1465924257" sldId="728"/>
            <ac:spMk id="3" creationId="{A5EAF828-802F-9B4C-ED1F-852D960BF1F7}"/>
          </ac:spMkLst>
        </pc:spChg>
        <pc:spChg chg="add del mod">
          <ac:chgData name="Annet Sombroek" userId="84a61f8f-bd6a-4fd9-856c-0523e52c7ff4" providerId="ADAL" clId="{D2C35D2B-90E6-478A-A611-0C9A4F9B8F03}" dt="2024-09-09T08:02:21.672" v="1422" actId="478"/>
          <ac:spMkLst>
            <pc:docMk/>
            <pc:sldMk cId="1465924257" sldId="728"/>
            <ac:spMk id="18" creationId="{A75DBACC-A468-CDB1-2B0B-542A7C9724A5}"/>
          </ac:spMkLst>
        </pc:spChg>
        <pc:spChg chg="add mod">
          <ac:chgData name="Annet Sombroek" userId="84a61f8f-bd6a-4fd9-856c-0523e52c7ff4" providerId="ADAL" clId="{D2C35D2B-90E6-478A-A611-0C9A4F9B8F03}" dt="2024-09-09T08:02:37.596" v="1448" actId="20577"/>
          <ac:spMkLst>
            <pc:docMk/>
            <pc:sldMk cId="1465924257" sldId="728"/>
            <ac:spMk id="19" creationId="{70D9AABC-8086-A433-34AC-6AF98AD3D516}"/>
          </ac:spMkLst>
        </pc:spChg>
        <pc:spChg chg="add mod">
          <ac:chgData name="Annet Sombroek" userId="84a61f8f-bd6a-4fd9-856c-0523e52c7ff4" providerId="ADAL" clId="{D2C35D2B-90E6-478A-A611-0C9A4F9B8F03}" dt="2024-09-09T08:02:23.345" v="1423"/>
          <ac:spMkLst>
            <pc:docMk/>
            <pc:sldMk cId="1465924257" sldId="728"/>
            <ac:spMk id="20" creationId="{41FE2867-3223-E877-C4FB-BF7DBD31F40E}"/>
          </ac:spMkLst>
        </pc:spChg>
      </pc:sldChg>
      <pc:sldChg chg="del">
        <pc:chgData name="Annet Sombroek" userId="84a61f8f-bd6a-4fd9-856c-0523e52c7ff4" providerId="ADAL" clId="{D2C35D2B-90E6-478A-A611-0C9A4F9B8F03}" dt="2024-09-09T08:03:51.656" v="1480" actId="47"/>
        <pc:sldMkLst>
          <pc:docMk/>
          <pc:sldMk cId="1490933351" sldId="2809"/>
        </pc:sldMkLst>
      </pc:sldChg>
      <pc:sldChg chg="modSp add mod">
        <pc:chgData name="Annet Sombroek" userId="84a61f8f-bd6a-4fd9-856c-0523e52c7ff4" providerId="ADAL" clId="{D2C35D2B-90E6-478A-A611-0C9A4F9B8F03}" dt="2024-09-09T08:03:59.785" v="1481" actId="2711"/>
        <pc:sldMkLst>
          <pc:docMk/>
          <pc:sldMk cId="231122219" sldId="2810"/>
        </pc:sldMkLst>
        <pc:spChg chg="mod">
          <ac:chgData name="Annet Sombroek" userId="84a61f8f-bd6a-4fd9-856c-0523e52c7ff4" providerId="ADAL" clId="{D2C35D2B-90E6-478A-A611-0C9A4F9B8F03}" dt="2024-09-09T08:03:59.785" v="1481" actId="2711"/>
          <ac:spMkLst>
            <pc:docMk/>
            <pc:sldMk cId="231122219" sldId="2810"/>
            <ac:spMk id="13" creationId="{06DBC244-850C-FC3F-8A99-ED3C1FF57243}"/>
          </ac:spMkLst>
        </pc:spChg>
      </pc:sldChg>
      <pc:sldChg chg="del">
        <pc:chgData name="Annet Sombroek" userId="84a61f8f-bd6a-4fd9-856c-0523e52c7ff4" providerId="ADAL" clId="{D2C35D2B-90E6-478A-A611-0C9A4F9B8F03}" dt="2024-09-09T08:03:43.107" v="1475" actId="47"/>
        <pc:sldMkLst>
          <pc:docMk/>
          <pc:sldMk cId="126155360" sldId="2827"/>
        </pc:sldMkLst>
      </pc:sldChg>
      <pc:sldChg chg="addSp modSp mod ord modClrScheme chgLayout">
        <pc:chgData name="Annet Sombroek" userId="84a61f8f-bd6a-4fd9-856c-0523e52c7ff4" providerId="ADAL" clId="{D2C35D2B-90E6-478A-A611-0C9A4F9B8F03}" dt="2024-09-09T07:58:17.236" v="1358" actId="20577"/>
        <pc:sldMkLst>
          <pc:docMk/>
          <pc:sldMk cId="1906242795" sldId="2828"/>
        </pc:sldMkLst>
        <pc:spChg chg="mod">
          <ac:chgData name="Annet Sombroek" userId="84a61f8f-bd6a-4fd9-856c-0523e52c7ff4" providerId="ADAL" clId="{D2C35D2B-90E6-478A-A611-0C9A4F9B8F03}" dt="2024-09-09T07:58:01.724" v="1338" actId="20577"/>
          <ac:spMkLst>
            <pc:docMk/>
            <pc:sldMk cId="1906242795" sldId="2828"/>
            <ac:spMk id="2" creationId="{B44D3EA7-8048-BDA5-9410-BD5DF1CF512D}"/>
          </ac:spMkLst>
        </pc:spChg>
        <pc:spChg chg="mod">
          <ac:chgData name="Annet Sombroek" userId="84a61f8f-bd6a-4fd9-856c-0523e52c7ff4" providerId="ADAL" clId="{D2C35D2B-90E6-478A-A611-0C9A4F9B8F03}" dt="2024-09-09T07:58:17.236" v="1358" actId="20577"/>
          <ac:spMkLst>
            <pc:docMk/>
            <pc:sldMk cId="1906242795" sldId="2828"/>
            <ac:spMk id="3" creationId="{243C9415-B3B9-5188-770E-B3AC825652C0}"/>
          </ac:spMkLst>
        </pc:spChg>
        <pc:spChg chg="mod">
          <ac:chgData name="Annet Sombroek" userId="84a61f8f-bd6a-4fd9-856c-0523e52c7ff4" providerId="ADAL" clId="{D2C35D2B-90E6-478A-A611-0C9A4F9B8F03}" dt="2024-09-09T07:55:51.731" v="1193" actId="26606"/>
          <ac:spMkLst>
            <pc:docMk/>
            <pc:sldMk cId="1906242795" sldId="2828"/>
            <ac:spMk id="6" creationId="{D0D27DBC-F767-0C9B-7482-31EFEFBF7C1D}"/>
          </ac:spMkLst>
        </pc:spChg>
        <pc:spChg chg="mod">
          <ac:chgData name="Annet Sombroek" userId="84a61f8f-bd6a-4fd9-856c-0523e52c7ff4" providerId="ADAL" clId="{D2C35D2B-90E6-478A-A611-0C9A4F9B8F03}" dt="2024-09-09T07:55:51.731" v="1193" actId="26606"/>
          <ac:spMkLst>
            <pc:docMk/>
            <pc:sldMk cId="1906242795" sldId="2828"/>
            <ac:spMk id="7" creationId="{297465AF-DC53-1FB6-6E07-35AA87B9A123}"/>
          </ac:spMkLst>
        </pc:spChg>
        <pc:spChg chg="mod ord">
          <ac:chgData name="Annet Sombroek" userId="84a61f8f-bd6a-4fd9-856c-0523e52c7ff4" providerId="ADAL" clId="{D2C35D2B-90E6-478A-A611-0C9A4F9B8F03}" dt="2024-09-09T07:57:30.123" v="1308" actId="20577"/>
          <ac:spMkLst>
            <pc:docMk/>
            <pc:sldMk cId="1906242795" sldId="2828"/>
            <ac:spMk id="10" creationId="{9E8AF8F1-4631-4713-20BE-C41BE842B355}"/>
          </ac:spMkLst>
        </pc:spChg>
        <pc:spChg chg="add mod">
          <ac:chgData name="Annet Sombroek" userId="84a61f8f-bd6a-4fd9-856c-0523e52c7ff4" providerId="ADAL" clId="{D2C35D2B-90E6-478A-A611-0C9A4F9B8F03}" dt="2024-09-09T07:55:51.731" v="1193" actId="26606"/>
          <ac:spMkLst>
            <pc:docMk/>
            <pc:sldMk cId="1906242795" sldId="2828"/>
            <ac:spMk id="15" creationId="{C030ACE7-BCBB-47DB-0D4F-525E9A941492}"/>
          </ac:spMkLst>
        </pc:spChg>
        <pc:picChg chg="add mod">
          <ac:chgData name="Annet Sombroek" userId="84a61f8f-bd6a-4fd9-856c-0523e52c7ff4" providerId="ADAL" clId="{D2C35D2B-90E6-478A-A611-0C9A4F9B8F03}" dt="2024-09-09T07:55:51.731" v="1193" actId="26606"/>
          <ac:picMkLst>
            <pc:docMk/>
            <pc:sldMk cId="1906242795" sldId="2828"/>
            <ac:picMk id="4" creationId="{C4476A1A-BD7A-338A-AF96-6648BBC046D5}"/>
          </ac:picMkLst>
        </pc:picChg>
      </pc:sldChg>
      <pc:sldChg chg="del">
        <pc:chgData name="Annet Sombroek" userId="84a61f8f-bd6a-4fd9-856c-0523e52c7ff4" providerId="ADAL" clId="{D2C35D2B-90E6-478A-A611-0C9A4F9B8F03}" dt="2024-09-09T08:03:44.277" v="1476" actId="47"/>
        <pc:sldMkLst>
          <pc:docMk/>
          <pc:sldMk cId="902634534" sldId="2829"/>
        </pc:sldMkLst>
      </pc:sldChg>
      <pc:sldChg chg="del">
        <pc:chgData name="Annet Sombroek" userId="84a61f8f-bd6a-4fd9-856c-0523e52c7ff4" providerId="ADAL" clId="{D2C35D2B-90E6-478A-A611-0C9A4F9B8F03}" dt="2024-09-09T08:03:45.435" v="1477" actId="47"/>
        <pc:sldMkLst>
          <pc:docMk/>
          <pc:sldMk cId="2369886742" sldId="2830"/>
        </pc:sldMkLst>
      </pc:sldChg>
      <pc:sldChg chg="del">
        <pc:chgData name="Annet Sombroek" userId="84a61f8f-bd6a-4fd9-856c-0523e52c7ff4" providerId="ADAL" clId="{D2C35D2B-90E6-478A-A611-0C9A4F9B8F03}" dt="2024-09-09T08:03:50.250" v="1479" actId="47"/>
        <pc:sldMkLst>
          <pc:docMk/>
          <pc:sldMk cId="4037830299" sldId="2831"/>
        </pc:sldMkLst>
      </pc:sldChg>
      <pc:sldChg chg="del">
        <pc:chgData name="Annet Sombroek" userId="84a61f8f-bd6a-4fd9-856c-0523e52c7ff4" providerId="ADAL" clId="{D2C35D2B-90E6-478A-A611-0C9A4F9B8F03}" dt="2024-09-09T08:03:41.039" v="1474" actId="47"/>
        <pc:sldMkLst>
          <pc:docMk/>
          <pc:sldMk cId="891238173" sldId="2147482062"/>
        </pc:sldMkLst>
      </pc:sldChg>
      <pc:sldChg chg="modSp add mod">
        <pc:chgData name="Annet Sombroek" userId="84a61f8f-bd6a-4fd9-856c-0523e52c7ff4" providerId="ADAL" clId="{D2C35D2B-90E6-478A-A611-0C9A4F9B8F03}" dt="2024-09-09T07:49:10.276" v="1103" actId="20577"/>
        <pc:sldMkLst>
          <pc:docMk/>
          <pc:sldMk cId="2263060704" sldId="2147482063"/>
        </pc:sldMkLst>
        <pc:spChg chg="mod">
          <ac:chgData name="Annet Sombroek" userId="84a61f8f-bd6a-4fd9-856c-0523e52c7ff4" providerId="ADAL" clId="{D2C35D2B-90E6-478A-A611-0C9A4F9B8F03}" dt="2024-09-09T07:49:10.276" v="1103" actId="20577"/>
          <ac:spMkLst>
            <pc:docMk/>
            <pc:sldMk cId="2263060704" sldId="2147482063"/>
            <ac:spMk id="2" creationId="{1ECB9DE5-FE5C-E454-7C1F-6A965C850A01}"/>
          </ac:spMkLst>
        </pc:spChg>
      </pc:sldChg>
      <pc:sldChg chg="modSp add mod">
        <pc:chgData name="Annet Sombroek" userId="84a61f8f-bd6a-4fd9-856c-0523e52c7ff4" providerId="ADAL" clId="{D2C35D2B-90E6-478A-A611-0C9A4F9B8F03}" dt="2024-09-09T08:03:10.112" v="1472" actId="20577"/>
        <pc:sldMkLst>
          <pc:docMk/>
          <pc:sldMk cId="1552620580" sldId="2147482064"/>
        </pc:sldMkLst>
        <pc:spChg chg="mod">
          <ac:chgData name="Annet Sombroek" userId="84a61f8f-bd6a-4fd9-856c-0523e52c7ff4" providerId="ADAL" clId="{D2C35D2B-90E6-478A-A611-0C9A4F9B8F03}" dt="2024-09-09T08:03:10.112" v="1472" actId="20577"/>
          <ac:spMkLst>
            <pc:docMk/>
            <pc:sldMk cId="1552620580" sldId="2147482064"/>
            <ac:spMk id="2" creationId="{B44D3EA7-8048-BDA5-9410-BD5DF1CF512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lliander.sharepoint.com/teams/TeamSlimmeOplossingen/Gedeelde%20documenten/General/Qirionstudies%20voortgang/Qirion%20overzich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Implementatiestatus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E07-4305-A384-52EEFE97DC6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E07-4305-A384-52EEFE97DC6B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E07-4305-A384-52EEFE97DC6B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E07-4305-A384-52EEFE97DC6B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E07-4305-A384-52EEFE97DC6B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E07-4305-A384-52EEFE97DC6B}"/>
              </c:ext>
            </c:extLst>
          </c:dPt>
          <c:dPt>
            <c:idx val="6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508-4BB3-A8B0-BB670CC780B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Studieresultaten_dashboard!$N$31:$N$37</c:f>
              <c:strCache>
                <c:ptCount val="7"/>
                <c:pt idx="0">
                  <c:v>Nog niet bekend</c:v>
                </c:pt>
                <c:pt idx="1">
                  <c:v>wordt geïmplementeerd</c:v>
                </c:pt>
                <c:pt idx="2">
                  <c:v>Is geïmplementeerd</c:v>
                </c:pt>
                <c:pt idx="3">
                  <c:v>wordt niet geïmplementeerd</c:v>
                </c:pt>
                <c:pt idx="4">
                  <c:v>gelijk aan BZIV</c:v>
                </c:pt>
                <c:pt idx="5">
                  <c:v>wordt geïmplementeerd na beleidswijziging</c:v>
                </c:pt>
                <c:pt idx="6">
                  <c:v>wachten op vervolgonderzoek</c:v>
                </c:pt>
              </c:strCache>
            </c:strRef>
          </c:cat>
          <c:val>
            <c:numRef>
              <c:f>Studieresultaten_dashboard!$O$31:$O$37</c:f>
              <c:numCache>
                <c:formatCode>General</c:formatCode>
                <c:ptCount val="7"/>
                <c:pt idx="0">
                  <c:v>14</c:v>
                </c:pt>
                <c:pt idx="1">
                  <c:v>25</c:v>
                </c:pt>
                <c:pt idx="2">
                  <c:v>37</c:v>
                </c:pt>
                <c:pt idx="3">
                  <c:v>28</c:v>
                </c:pt>
                <c:pt idx="4">
                  <c:v>13</c:v>
                </c:pt>
                <c:pt idx="5">
                  <c:v>6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E07-4305-A384-52EEFE97DC6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20-9-2024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Even </a:t>
            </a:r>
            <a:r>
              <a:rPr lang="en-US" err="1"/>
              <a:t>voorstellen</a:t>
            </a:r>
            <a:r>
              <a:rPr lang="en-US"/>
              <a:t> Samir en Annet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03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Voorbeeldvraag</a:t>
            </a:r>
            <a:r>
              <a:rPr lang="en-US"/>
              <a:t>: </a:t>
            </a:r>
            <a:r>
              <a:rPr lang="en-US" err="1"/>
              <a:t>Bekijk</a:t>
            </a:r>
            <a:r>
              <a:rPr lang="en-US"/>
              <a:t> de 10kV </a:t>
            </a:r>
            <a:r>
              <a:rPr lang="en-US" err="1"/>
              <a:t>blanke</a:t>
            </a:r>
            <a:r>
              <a:rPr lang="en-US"/>
              <a:t> </a:t>
            </a:r>
            <a:r>
              <a:rPr lang="en-US" err="1"/>
              <a:t>geleider</a:t>
            </a:r>
            <a:r>
              <a:rPr lang="en-US"/>
              <a:t> van </a:t>
            </a:r>
            <a:r>
              <a:rPr lang="en-US" err="1"/>
              <a:t>keten</a:t>
            </a:r>
            <a:r>
              <a:rPr lang="en-US"/>
              <a:t> B op de </a:t>
            </a:r>
            <a:r>
              <a:rPr lang="en-US" err="1"/>
              <a:t>foto</a:t>
            </a:r>
            <a:r>
              <a:rPr lang="en-US"/>
              <a:t> [7,8]. </a:t>
            </a:r>
            <a:r>
              <a:rPr lang="en-US" err="1"/>
              <a:t>Kies</a:t>
            </a:r>
            <a:r>
              <a:rPr lang="en-US"/>
              <a:t> de </a:t>
            </a:r>
            <a:r>
              <a:rPr lang="en-US" err="1"/>
              <a:t>juiste</a:t>
            </a:r>
            <a:r>
              <a:rPr lang="en-US"/>
              <a:t> </a:t>
            </a:r>
            <a:r>
              <a:rPr lang="en-US" err="1"/>
              <a:t>technische</a:t>
            </a:r>
            <a:r>
              <a:rPr lang="en-US"/>
              <a:t> </a:t>
            </a:r>
            <a:r>
              <a:rPr lang="en-US" err="1"/>
              <a:t>tekening</a:t>
            </a:r>
            <a:r>
              <a:rPr lang="en-US"/>
              <a:t>, en </a:t>
            </a:r>
            <a:r>
              <a:rPr lang="en-US" err="1"/>
              <a:t>zoek</a:t>
            </a:r>
            <a:r>
              <a:rPr lang="en-US"/>
              <a:t> de </a:t>
            </a:r>
            <a:r>
              <a:rPr lang="en-US" err="1"/>
              <a:t>belastbaarheid</a:t>
            </a:r>
            <a:r>
              <a:rPr lang="en-US"/>
              <a:t> in de </a:t>
            </a:r>
            <a:r>
              <a:rPr lang="en-US" err="1"/>
              <a:t>tabel</a:t>
            </a:r>
            <a:r>
              <a:rPr lang="en-US"/>
              <a:t>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001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509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403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.</a:t>
            </a:r>
            <a:r>
              <a:rPr lang="nl-NL" sz="1800" b="1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Opgeleverd</a:t>
            </a:r>
            <a:r>
              <a:rPr lang="en-US" sz="1800" b="1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 &amp; </a:t>
            </a:r>
            <a:r>
              <a:rPr lang="en-US" sz="1800" b="1" i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voordelen</a:t>
            </a:r>
            <a:endParaRPr lang="en-US" sz="1800" b="1" i="0">
              <a:solidFill>
                <a:srgbClr val="000000"/>
              </a:solidFill>
              <a:effectLst/>
              <a:highlight>
                <a:srgbClr val="F5F5F5"/>
              </a:highlight>
              <a:latin typeface="Calibri" panose="020F0502020204030204" pitchFamily="34" charset="0"/>
            </a:endParaRPr>
          </a:p>
          <a:p>
            <a:r>
              <a:rPr lang="nl-NL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Het berekende BZIV en ANRV van het gehele station zijn duidelijker in één tabel samengevat. </a:t>
            </a:r>
            <a:r>
              <a:rPr lang="nl-NL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  <a:endParaRPr lang="nl-NL" b="0" i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nl-NL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Inzicht in de belastbaarheid van de huidige assets, inclusief de voedende kabels. Door de ‘klant’ wordt dit als zeer waardevol gezien! </a:t>
            </a:r>
            <a:r>
              <a:rPr lang="nl-NL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  <a:endParaRPr lang="nl-NL" b="0" i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nl-NL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Gevonden fout in het grondschema doorgegeven! </a:t>
            </a:r>
            <a:r>
              <a:rPr lang="nl-NL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nl-NL" sz="1800" b="0" i="0">
              <a:solidFill>
                <a:srgbClr val="000000"/>
              </a:solidFill>
              <a:effectLst/>
              <a:highlight>
                <a:srgbClr val="F5F5F5"/>
              </a:highlight>
              <a:latin typeface="Calibri" panose="020F0502020204030204" pitchFamily="34" charset="0"/>
            </a:endParaRPr>
          </a:p>
          <a:p>
            <a:pPr algn="l" rtl="0" fontAlgn="base"/>
            <a:r>
              <a:rPr lang="nl-NL" sz="1800" b="1" i="0" u="none" strike="noStrike">
                <a:solidFill>
                  <a:srgbClr val="30297F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Doel: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en-US" b="0" i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>
                <a:solidFill>
                  <a:srgbClr val="40404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Om de potentie van netoplossingen op stations te onderzoeken, implementeren én coördineren. 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nl-NL" b="0" i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>
                <a:solidFill>
                  <a:srgbClr val="40404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Onze netten maximaal benutten en waar mogelijk congestie voorkomen. Een van de eisen van ACM om technische netoplossingen te hebben toegepast</a:t>
            </a:r>
            <a:r>
              <a:rPr lang="en-US" sz="1800" b="0" i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nl-NL" b="0" i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pPr marL="0" indent="0" algn="l" rtl="0" fontAlgn="base">
              <a:buFont typeface="Arial" panose="020B0604020202020204" pitchFamily="34" charset="0"/>
              <a:buNone/>
            </a:pPr>
            <a:endParaRPr lang="nl-NL" b="0" i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07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Vooronderzoek</a:t>
            </a: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- Bepalen of er potentie is om een ketenbelastbaarheidsstudie op te starten.</a:t>
            </a:r>
            <a:r>
              <a:rPr lang="nl-NL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br>
              <a:rPr lang="nl-NL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</a:br>
            <a:r>
              <a:rPr lang="nl-NL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r>
              <a:rPr lang="nl-NL" sz="12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</a:rPr>
              <a:t>- 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“De kansloze” stations er tussen uit halen, liever geen kansrijke opties uit voorzichtigheid af laten vallen.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endParaRPr lang="nl-NL" sz="1800" b="0" i="0" u="none" strike="noStrike" dirty="0">
              <a:solidFill>
                <a:srgbClr val="000000"/>
              </a:solidFill>
              <a:effectLst/>
              <a:highlight>
                <a:srgbClr val="F5F5F5"/>
              </a:highlight>
              <a:latin typeface="Open Sans" panose="020B0606030504020204" pitchFamily="34" charset="0"/>
            </a:endParaRPr>
          </a:p>
          <a:p>
            <a:pPr algn="l" rtl="0" fontAlgn="base">
              <a:buFont typeface="Arial" panose="020B0604020202020204" pitchFamily="34" charset="0"/>
              <a:buNone/>
            </a:pPr>
            <a:r>
              <a:rPr lang="nl-NL" sz="1800" b="1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Voorbeeld</a:t>
            </a:r>
          </a:p>
          <a:p>
            <a:pPr algn="l" rtl="0" fontAlgn="base"/>
            <a:r>
              <a:rPr lang="nl-NL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Kabels komen, vanwege de benodigde tijd, niet in het vooronderzoek. Echter, zijn er veel stations waar juist de kabel de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dealbreaker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 kan zijn.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r>
              <a:rPr lang="nl-NL" sz="1200" b="1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" panose="020B0502040204020203" pitchFamily="34" charset="0"/>
              </a:rPr>
              <a:t>oplossing</a:t>
            </a:r>
            <a:r>
              <a:rPr lang="nl-NL" sz="1800" b="1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nl-NL" b="1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‘Quick Scan’ toepassen bij </a:t>
            </a:r>
            <a:r>
              <a:rPr lang="nl-NL" sz="1800" b="0" i="0" u="none" strike="noStrike" dirty="0" err="1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OS’en</a:t>
            </a:r>
            <a:r>
              <a:rPr lang="nl-NL" sz="1800" b="0" i="0" u="none" strike="noStrike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 gevoed door 50kV kabels, en bij regelstations. Daar is de kans op beperkende voedende verbindingen het grootst. Zie plaatje rechts.</a:t>
            </a:r>
            <a:r>
              <a:rPr lang="en-US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  <a:p>
            <a:pPr algn="l" rtl="0" fontAlgn="base"/>
            <a:r>
              <a:rPr lang="nl-NL" sz="1800" b="0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​</a:t>
            </a:r>
          </a:p>
          <a:p>
            <a:pPr algn="l" rtl="0" fontAlgn="base"/>
            <a:endParaRPr lang="nl-NL" sz="1800" b="1" i="0" dirty="0">
              <a:solidFill>
                <a:srgbClr val="000000"/>
              </a:solidFill>
              <a:effectLst/>
              <a:highlight>
                <a:srgbClr val="F5F5F5"/>
              </a:highlight>
              <a:latin typeface="Open Sans" panose="020B0606030504020204" pitchFamily="34" charset="0"/>
            </a:endParaRPr>
          </a:p>
          <a:p>
            <a:pPr algn="l" rtl="0" fontAlgn="base"/>
            <a:r>
              <a:rPr lang="nl-NL" sz="1800" b="1" i="0" dirty="0">
                <a:solidFill>
                  <a:srgbClr val="000000"/>
                </a:solidFill>
                <a:effectLst/>
                <a:highlight>
                  <a:srgbClr val="F5F5F5"/>
                </a:highlight>
                <a:latin typeface="Open Sans" panose="020B0606030504020204" pitchFamily="34" charset="0"/>
              </a:rPr>
              <a:t>Schouw</a:t>
            </a:r>
          </a:p>
          <a:p>
            <a:pPr algn="l" rtl="0" fontAlgn="base"/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Nu we een overzicht van de componenten te maken op basis van het grondschema van het station gaan we schouwen</a:t>
            </a:r>
          </a:p>
          <a:p>
            <a:pPr algn="l"/>
            <a:endParaRPr lang="nl-NL" b="0" i="0" dirty="0">
              <a:solidFill>
                <a:srgbClr val="172B4D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l"/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Installaties: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Type plaatjes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Stroomtrafo’s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Rails</a:t>
            </a:r>
          </a:p>
          <a:p>
            <a:pPr algn="l"/>
            <a:endParaRPr lang="nl-NL" b="0" i="0" dirty="0">
              <a:solidFill>
                <a:srgbClr val="172B4D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l"/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Kabels: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Kabelkelder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Voedende velden &amp; Aarding van kabels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Ligging van kabels</a:t>
            </a:r>
            <a:b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</a:br>
            <a:b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</a:b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Vermogenstransformator: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Type plaatjes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Koeling (als geheel)</a:t>
            </a:r>
          </a:p>
          <a:p>
            <a:pPr algn="l"/>
            <a:endParaRPr lang="nl-NL" b="0" i="0" dirty="0">
              <a:solidFill>
                <a:srgbClr val="172B4D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l"/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Overig: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 err="1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Litzes</a:t>
            </a: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/railkoper/verbindingen tussen primaire componenten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nl-NL" b="0" i="0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Omgeving</a:t>
            </a:r>
          </a:p>
          <a:p>
            <a:pPr algn="l" rtl="0" fontAlgn="base"/>
            <a:endParaRPr lang="nl-NL" b="1" i="0" dirty="0">
              <a:solidFill>
                <a:srgbClr val="000000"/>
              </a:solidFill>
              <a:effectLst/>
              <a:highlight>
                <a:srgbClr val="F5F5F5"/>
              </a:highlight>
              <a:latin typeface="Segoe UI" panose="020B0502040204020203" pitchFamily="34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002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Het ketenbelastbaarheid deelrapport wordt gemaakt op basis van de opbouw van de ketens zoals vastgesteld tijdens de schouw. </a:t>
            </a:r>
          </a:p>
          <a:p>
            <a:r>
              <a:rPr lang="nl-NL" b="0" i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-apple-system"/>
              </a:rPr>
              <a:t>De gegevens worden verwerkt in de Excel-template waar we uitgaan statische belastbaarheid volgens het beleid B300.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851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Volgt na de workshop….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879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Aan de slag met je eigen mini-</a:t>
            </a:r>
            <a:r>
              <a:rPr lang="en-US" err="1"/>
              <a:t>ketenanalyse</a:t>
            </a:r>
            <a:r>
              <a:rPr lang="en-US"/>
              <a:t> van OS Depdam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177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Kort</a:t>
            </a:r>
            <a:r>
              <a:rPr lang="en-US"/>
              <a:t> </a:t>
            </a:r>
            <a:r>
              <a:rPr lang="en-US" err="1"/>
              <a:t>doornemen</a:t>
            </a:r>
            <a:r>
              <a:rPr lang="en-US"/>
              <a:t> single line, </a:t>
            </a:r>
            <a:r>
              <a:rPr lang="en-US" err="1"/>
              <a:t>invulblad</a:t>
            </a:r>
            <a:r>
              <a:rPr lang="en-US"/>
              <a:t> en </a:t>
            </a:r>
            <a:r>
              <a:rPr lang="en-US" err="1"/>
              <a:t>bronnenboekje</a:t>
            </a:r>
            <a:br>
              <a:rPr lang="en-US"/>
            </a:b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156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1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sv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hoek 60">
            <a:extLst>
              <a:ext uri="{FF2B5EF4-FFF2-40B4-BE49-F238E27FC236}">
                <a16:creationId xmlns:a16="http://schemas.microsoft.com/office/drawing/2014/main" id="{52F843D6-D1BC-4D25-8715-CC4CC3D6E2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107EC95A-20A0-4B70-A948-CF7CD5332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1454150"/>
            <a:ext cx="11233150" cy="49625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612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Selecteer dit kader, ga naar de tab Invoegen en klik op Afbeelding.</a:t>
            </a:r>
            <a:br>
              <a:rPr lang="nl-NL"/>
            </a:br>
            <a:r>
              <a:rPr lang="nl-NL"/>
              <a:t>Kies de gewenste afbeelding en klik op Invoegen.</a:t>
            </a:r>
          </a:p>
        </p:txBody>
      </p:sp>
      <p:sp>
        <p:nvSpPr>
          <p:cNvPr id="12" name="Tijdelijke aanduiding voor tekst 42">
            <a:extLst>
              <a:ext uri="{FF2B5EF4-FFF2-40B4-BE49-F238E27FC236}">
                <a16:creationId xmlns:a16="http://schemas.microsoft.com/office/drawing/2014/main" id="{DF2116CC-1538-91B2-1C07-F1B41B8FEC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847926" y="-1046881"/>
            <a:ext cx="3251889" cy="3251889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481124"/>
            <a:ext cx="5614511" cy="301878"/>
          </a:xfrm>
        </p:spPr>
        <p:txBody>
          <a:bodyPr wrap="square" anchor="b">
            <a:sp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Presentatie titel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Titeldia</a:t>
            </a:r>
            <a:r>
              <a:rPr lang="nl-NL" sz="1400" noProof="0">
                <a:latin typeface="+mj-lt"/>
              </a:rPr>
              <a:t> 2</a:t>
            </a:r>
          </a:p>
        </p:txBody>
      </p:sp>
      <p:grpSp>
        <p:nvGrpSpPr>
          <p:cNvPr id="20" name="GRID" hidden="1">
            <a:extLst>
              <a:ext uri="{FF2B5EF4-FFF2-40B4-BE49-F238E27FC236}">
                <a16:creationId xmlns:a16="http://schemas.microsoft.com/office/drawing/2014/main" id="{BF4582CD-01C0-4E77-B4B9-EAAFAC2C755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D6DE98-CBA8-4F56-9BBB-5A332EF6864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08E9533-2E67-4285-B79D-F96F66A52876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150A28-6BAA-4BE5-98E2-520A99B885E8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EF48909-2AAE-4BAC-ADA2-18197D4DB09C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FC5EB850-EBD1-4915-BC00-518465293D1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20A865D-CD40-4AE3-BDDF-2439F6075919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16ED46D5-18D7-4B01-A667-4D69D81CD29C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AFED2DA-B0D5-425C-B2C1-FD498D771F12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5E317FB-FE3C-4049-B75E-077336AAFAAE}"/>
              </a:ext>
            </a:extLst>
          </p:cNvPr>
          <p:cNvGrpSpPr/>
          <p:nvPr userDrawn="1"/>
        </p:nvGrpSpPr>
        <p:grpSpPr>
          <a:xfrm>
            <a:off x="-3386462" y="0"/>
            <a:ext cx="3222791" cy="2238208"/>
            <a:chOff x="-3428327" y="4512342"/>
            <a:chExt cx="3222791" cy="2238208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E64C073-F610-47E6-801F-545DF0583088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2ADDA7F0-8AE4-4C13-BA14-2EAD53F3C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1C91EE4D-112F-42C6-93D7-B207BCC92203}"/>
                </a:ext>
              </a:extLst>
            </p:cNvPr>
            <p:cNvSpPr/>
            <p:nvPr userDrawn="1"/>
          </p:nvSpPr>
          <p:spPr>
            <a:xfrm>
              <a:off x="-3428327" y="48930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83FDA99C-5D39-4BE2-AC80-82BA0E066582}"/>
                </a:ext>
              </a:extLst>
            </p:cNvPr>
            <p:cNvSpPr/>
            <p:nvPr userDrawn="1"/>
          </p:nvSpPr>
          <p:spPr>
            <a:xfrm>
              <a:off x="-3062646" y="4959088"/>
              <a:ext cx="2247687" cy="8282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´I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nvoegen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Kop- en 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Vink de box voor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 om deze zichtbaar te maken.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9466924-4E02-4ABB-B790-1652B7E11F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78728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2395E8B-EF20-4660-AC35-9230933B92EF}"/>
                </a:ext>
              </a:extLst>
            </p:cNvPr>
            <p:cNvSpPr/>
            <p:nvPr userDrawn="1"/>
          </p:nvSpPr>
          <p:spPr>
            <a:xfrm>
              <a:off x="-3428327" y="59089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3A49B11C-7D55-4321-ACD6-AF49DAA47EFB}"/>
                </a:ext>
              </a:extLst>
            </p:cNvPr>
            <p:cNvSpPr/>
            <p:nvPr userDrawn="1"/>
          </p:nvSpPr>
          <p:spPr>
            <a:xfrm>
              <a:off x="-3062645" y="5974980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aangegeven tekstkader.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Overal toepassen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6736A2C1-F1FC-44FE-B832-9677C43E8E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75055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E6F438CC-B09D-4FF1-B34B-0170576533A2}"/>
                </a:ext>
              </a:extLst>
            </p:cNvPr>
            <p:cNvGrpSpPr/>
            <p:nvPr userDrawn="1"/>
          </p:nvGrpSpPr>
          <p:grpSpPr>
            <a:xfrm>
              <a:off x="-886669" y="4993966"/>
              <a:ext cx="681133" cy="750023"/>
              <a:chOff x="-910573" y="4987990"/>
              <a:chExt cx="681133" cy="75002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3F9EF5A-E08A-44C0-94F7-CBDE59A1AF1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1" name="Rechthoek met één afgeknipte en afgeronde hoek 47">
                  <a:extLst>
                    <a:ext uri="{FF2B5EF4-FFF2-40B4-BE49-F238E27FC236}">
                      <a16:creationId xmlns:a16="http://schemas.microsoft.com/office/drawing/2014/main" id="{A21905E8-EF2E-4691-A82B-2DFDCF24546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hthoekige driehoek 131">
                  <a:extLst>
                    <a:ext uri="{FF2B5EF4-FFF2-40B4-BE49-F238E27FC236}">
                      <a16:creationId xmlns:a16="http://schemas.microsoft.com/office/drawing/2014/main" id="{7DA6367E-1164-419E-818F-024CA94ACA58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BC4119EB-D0E0-4C76-8C51-B25E428AEEB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D7FD4EA9-EABB-4320-9381-0A69A76608E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BCA493C-B0AF-4A4C-A6E6-89415D26EB7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C0978CDF-DDE8-45BD-B413-AF4681B6A8C6}"/>
              </a:ext>
            </a:extLst>
          </p:cNvPr>
          <p:cNvGrpSpPr/>
          <p:nvPr userDrawn="1"/>
        </p:nvGrpSpPr>
        <p:grpSpPr>
          <a:xfrm>
            <a:off x="-3352957" y="2489200"/>
            <a:ext cx="3182755" cy="2660264"/>
            <a:chOff x="-3426088" y="4512342"/>
            <a:chExt cx="3182755" cy="2660264"/>
          </a:xfrm>
        </p:grpSpPr>
        <p:sp>
          <p:nvSpPr>
            <p:cNvPr id="136" name="Rechthoek 127">
              <a:extLst>
                <a:ext uri="{FF2B5EF4-FFF2-40B4-BE49-F238E27FC236}">
                  <a16:creationId xmlns:a16="http://schemas.microsoft.com/office/drawing/2014/main" id="{92B60C65-9F33-4AB0-A03F-EEBE574B5EF1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vormen wijzigen</a:t>
              </a:r>
            </a:p>
          </p:txBody>
        </p:sp>
        <p:cxnSp>
          <p:nvCxnSpPr>
            <p:cNvPr id="137" name="Rechte verbindingslijn 128">
              <a:extLst>
                <a:ext uri="{FF2B5EF4-FFF2-40B4-BE49-F238E27FC236}">
                  <a16:creationId xmlns:a16="http://schemas.microsoft.com/office/drawing/2014/main" id="{1D020225-7785-4C2D-9A03-E7586272D3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8" name="Rechthoek 130">
              <a:extLst>
                <a:ext uri="{FF2B5EF4-FFF2-40B4-BE49-F238E27FC236}">
                  <a16:creationId xmlns:a16="http://schemas.microsoft.com/office/drawing/2014/main" id="{EBC3ECCC-4FA8-4509-9EAF-69282E93B82F}"/>
                </a:ext>
              </a:extLst>
            </p:cNvPr>
            <p:cNvSpPr/>
            <p:nvPr userDrawn="1"/>
          </p:nvSpPr>
          <p:spPr>
            <a:xfrm>
              <a:off x="-3426088" y="4959088"/>
              <a:ext cx="3073481" cy="4933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Alle vormen in de template zijn aanpasbaar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qua kleur en positie.  </a:t>
              </a:r>
            </a:p>
          </p:txBody>
        </p:sp>
        <p:sp>
          <p:nvSpPr>
            <p:cNvPr id="139" name="Rechthoek 133">
              <a:extLst>
                <a:ext uri="{FF2B5EF4-FFF2-40B4-BE49-F238E27FC236}">
                  <a16:creationId xmlns:a16="http://schemas.microsoft.com/office/drawing/2014/main" id="{D4DEAA97-D681-4CE7-B3C0-4D132632461D}"/>
                </a:ext>
              </a:extLst>
            </p:cNvPr>
            <p:cNvSpPr/>
            <p:nvPr userDrawn="1"/>
          </p:nvSpPr>
          <p:spPr>
            <a:xfrm>
              <a:off x="-3426086" y="5395091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Kleur wijzigen? Klik op de vorm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Opmaak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dan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Opvullen vorm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een andere huisstijlkleur te kiezen.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0" name="Rechthoek 136">
              <a:extLst>
                <a:ext uri="{FF2B5EF4-FFF2-40B4-BE49-F238E27FC236}">
                  <a16:creationId xmlns:a16="http://schemas.microsoft.com/office/drawing/2014/main" id="{5E25D994-A45D-4782-A832-83CCCDE31727}"/>
                </a:ext>
              </a:extLst>
            </p:cNvPr>
            <p:cNvSpPr/>
            <p:nvPr userDrawn="1"/>
          </p:nvSpPr>
          <p:spPr>
            <a:xfrm>
              <a:off x="-3426086" y="5955574"/>
              <a:ext cx="3073482" cy="3637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Vorm verplaatsen?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op de vorm en sleep de vorm naar de gewenste plek.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1" name="Rechthoek 139">
              <a:extLst>
                <a:ext uri="{FF2B5EF4-FFF2-40B4-BE49-F238E27FC236}">
                  <a16:creationId xmlns:a16="http://schemas.microsoft.com/office/drawing/2014/main" id="{78395403-25B5-44B8-8E98-2AEDB10FDC05}"/>
                </a:ext>
              </a:extLst>
            </p:cNvPr>
            <p:cNvSpPr/>
            <p:nvPr userDrawn="1"/>
          </p:nvSpPr>
          <p:spPr>
            <a:xfrm>
              <a:off x="-3426086" y="6412375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Per ongeluk een vorm verwijderd? Klik dan met je rechtermuisknop op de miniatuurweergave van de slide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dia herstellen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42" name="Rechte verbindingslijn 140">
              <a:extLst>
                <a:ext uri="{FF2B5EF4-FFF2-40B4-BE49-F238E27FC236}">
                  <a16:creationId xmlns:a16="http://schemas.microsoft.com/office/drawing/2014/main" id="{47424337-DCE2-4F2F-96DF-23E2CE9C4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7172606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241" name="Groep 240">
            <a:extLst>
              <a:ext uri="{FF2B5EF4-FFF2-40B4-BE49-F238E27FC236}">
                <a16:creationId xmlns:a16="http://schemas.microsoft.com/office/drawing/2014/main" id="{CC45C3FF-9553-47F6-A747-5DBE22F9AA19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42" name="Rechthoek 241">
              <a:extLst>
                <a:ext uri="{FF2B5EF4-FFF2-40B4-BE49-F238E27FC236}">
                  <a16:creationId xmlns:a16="http://schemas.microsoft.com/office/drawing/2014/main" id="{185B1147-960F-4D0F-A7DB-DA0759C24B67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43" name="Groep 242">
              <a:extLst>
                <a:ext uri="{FF2B5EF4-FFF2-40B4-BE49-F238E27FC236}">
                  <a16:creationId xmlns:a16="http://schemas.microsoft.com/office/drawing/2014/main" id="{6F930AC6-C177-4E0D-97AD-9395C90668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44" name="Meer informatie">
                <a:extLst>
                  <a:ext uri="{FF2B5EF4-FFF2-40B4-BE49-F238E27FC236}">
                    <a16:creationId xmlns:a16="http://schemas.microsoft.com/office/drawing/2014/main" id="{BBCCD736-BE29-4038-AF61-219004D13429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89" name="Freeform 101">
                  <a:extLst>
                    <a:ext uri="{FF2B5EF4-FFF2-40B4-BE49-F238E27FC236}">
                      <a16:creationId xmlns:a16="http://schemas.microsoft.com/office/drawing/2014/main" id="{A894950C-1429-4E6B-9E21-B9CF3CA438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C41BFA-811F-402F-88E4-B7D9565F91F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91" name="Rechte verbindingslijn 290">
                  <a:extLst>
                    <a:ext uri="{FF2B5EF4-FFF2-40B4-BE49-F238E27FC236}">
                      <a16:creationId xmlns:a16="http://schemas.microsoft.com/office/drawing/2014/main" id="{2B8EF3BB-11BB-4F96-AC46-5A81DD539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CD2CA288-81B0-49E9-824F-4B94B270BD1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664F00CA-A78E-40E9-AEC4-ECC481CDC8D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247" name="Rechte verbindingslijn 246">
                <a:extLst>
                  <a:ext uri="{FF2B5EF4-FFF2-40B4-BE49-F238E27FC236}">
                    <a16:creationId xmlns:a16="http://schemas.microsoft.com/office/drawing/2014/main" id="{6B4F20BB-1FF0-4665-B63B-A239145FBF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8" name="Rechte verbindingslijn 247">
                <a:extLst>
                  <a:ext uri="{FF2B5EF4-FFF2-40B4-BE49-F238E27FC236}">
                    <a16:creationId xmlns:a16="http://schemas.microsoft.com/office/drawing/2014/main" id="{2D4AFF07-04F5-4D9D-A099-443163B8AA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9" name="Rechte verbindingslijn 248">
                <a:extLst>
                  <a:ext uri="{FF2B5EF4-FFF2-40B4-BE49-F238E27FC236}">
                    <a16:creationId xmlns:a16="http://schemas.microsoft.com/office/drawing/2014/main" id="{B23847AA-4ABE-4459-9B4E-F299BBAAD9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15BD0309-DFE9-4C4D-A537-273190E1561F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51" name="Rechthoek 250">
                <a:extLst>
                  <a:ext uri="{FF2B5EF4-FFF2-40B4-BE49-F238E27FC236}">
                    <a16:creationId xmlns:a16="http://schemas.microsoft.com/office/drawing/2014/main" id="{CFDD3DA8-DCA6-448B-A3F8-C2A222C39A98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562E37C9-0551-42FF-872B-674D8D08EBAF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7928CFD5-98D4-4FF1-98B9-84E1A0AC0AA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87" name="Rechte verbindingslijn 286">
                  <a:extLst>
                    <a:ext uri="{FF2B5EF4-FFF2-40B4-BE49-F238E27FC236}">
                      <a16:creationId xmlns:a16="http://schemas.microsoft.com/office/drawing/2014/main" id="{370359C7-81DC-44E0-8BEB-7FDCFA6247B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88" name="Gelijkbenige driehoek 287">
                  <a:extLst>
                    <a:ext uri="{FF2B5EF4-FFF2-40B4-BE49-F238E27FC236}">
                      <a16:creationId xmlns:a16="http://schemas.microsoft.com/office/drawing/2014/main" id="{95A40C90-1198-45C3-A292-5F7064EB2AB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ACE26AF5-AED2-4577-B368-1EEAB9F7FDE8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7C0E7616-27DB-41B4-9245-B9974AE4221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Ovaal 280">
                  <a:extLst>
                    <a:ext uri="{FF2B5EF4-FFF2-40B4-BE49-F238E27FC236}">
                      <a16:creationId xmlns:a16="http://schemas.microsoft.com/office/drawing/2014/main" id="{66676027-F33A-468D-AF68-BE3D24D9FA58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Vrije vorm: vorm 281">
                  <a:extLst>
                    <a:ext uri="{FF2B5EF4-FFF2-40B4-BE49-F238E27FC236}">
                      <a16:creationId xmlns:a16="http://schemas.microsoft.com/office/drawing/2014/main" id="{D8F950BD-A0BE-4E05-A4E6-BB696C6065E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Rechthoek: afgeronde hoeken 282">
                  <a:extLst>
                    <a:ext uri="{FF2B5EF4-FFF2-40B4-BE49-F238E27FC236}">
                      <a16:creationId xmlns:a16="http://schemas.microsoft.com/office/drawing/2014/main" id="{D632F3F5-6777-43F3-8407-82D92B8AA79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4" name="Rechte verbindingslijn 283">
                  <a:extLst>
                    <a:ext uri="{FF2B5EF4-FFF2-40B4-BE49-F238E27FC236}">
                      <a16:creationId xmlns:a16="http://schemas.microsoft.com/office/drawing/2014/main" id="{78B0E86D-5F6E-40E5-AF50-4A4779950E0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85" name="Rechte verbindingslijn 284">
                  <a:extLst>
                    <a:ext uri="{FF2B5EF4-FFF2-40B4-BE49-F238E27FC236}">
                      <a16:creationId xmlns:a16="http://schemas.microsoft.com/office/drawing/2014/main" id="{D8C7C5F8-2575-4146-9471-C6B089DCBDB8}"/>
                    </a:ext>
                  </a:extLst>
                </p:cNvPr>
                <p:cNvCxnSpPr>
                  <a:cxnSpLocks/>
                  <a:stCxn id="28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54" name="Ovaal 253">
                <a:extLst>
                  <a:ext uri="{FF2B5EF4-FFF2-40B4-BE49-F238E27FC236}">
                    <a16:creationId xmlns:a16="http://schemas.microsoft.com/office/drawing/2014/main" id="{40AFE2FE-C503-4471-8F93-CAB37929FF0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AC5DC176-D0E1-40CF-8DF7-4132440F0735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256" name="Rechte verbindingslijn 255">
                <a:extLst>
                  <a:ext uri="{FF2B5EF4-FFF2-40B4-BE49-F238E27FC236}">
                    <a16:creationId xmlns:a16="http://schemas.microsoft.com/office/drawing/2014/main" id="{281A8089-AEB8-4314-BF81-20FA7DFED4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7" name="Rechthoek 256">
                <a:extLst>
                  <a:ext uri="{FF2B5EF4-FFF2-40B4-BE49-F238E27FC236}">
                    <a16:creationId xmlns:a16="http://schemas.microsoft.com/office/drawing/2014/main" id="{2F9E0C01-4DE4-44D2-8AC3-CEEA399BEE55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8" name="Groep 257">
                <a:extLst>
                  <a:ext uri="{FF2B5EF4-FFF2-40B4-BE49-F238E27FC236}">
                    <a16:creationId xmlns:a16="http://schemas.microsoft.com/office/drawing/2014/main" id="{8233AA3E-C155-41CF-9969-82CA9A706636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7A6AF79D-FBCB-4F76-A6C7-17919C6E289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153E4E3-E31D-4E2C-BA4A-6A997BDB75D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1" name="Groep 260">
                  <a:extLst>
                    <a:ext uri="{FF2B5EF4-FFF2-40B4-BE49-F238E27FC236}">
                      <a16:creationId xmlns:a16="http://schemas.microsoft.com/office/drawing/2014/main" id="{8AECEEF9-BDCB-456B-879B-77F5FF4D0BC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74" name="Rechthoek: afgeronde hoeken 273">
                    <a:extLst>
                      <a:ext uri="{FF2B5EF4-FFF2-40B4-BE49-F238E27FC236}">
                        <a16:creationId xmlns:a16="http://schemas.microsoft.com/office/drawing/2014/main" id="{A288C19C-F263-475B-8224-7622715B3B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Rechthoek 274">
                    <a:extLst>
                      <a:ext uri="{FF2B5EF4-FFF2-40B4-BE49-F238E27FC236}">
                        <a16:creationId xmlns:a16="http://schemas.microsoft.com/office/drawing/2014/main" id="{CBBF9B5A-73F2-45D3-A896-670590DB14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6" name="Rechthoek 275">
                    <a:extLst>
                      <a:ext uri="{FF2B5EF4-FFF2-40B4-BE49-F238E27FC236}">
                        <a16:creationId xmlns:a16="http://schemas.microsoft.com/office/drawing/2014/main" id="{CB822F26-5B99-420D-9DF6-76AA9A3072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7" name="Rechthoek 276">
                    <a:extLst>
                      <a:ext uri="{FF2B5EF4-FFF2-40B4-BE49-F238E27FC236}">
                        <a16:creationId xmlns:a16="http://schemas.microsoft.com/office/drawing/2014/main" id="{46F5828A-22C1-4677-9B55-357A9EB43A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8" name="Rechthoek 277">
                    <a:extLst>
                      <a:ext uri="{FF2B5EF4-FFF2-40B4-BE49-F238E27FC236}">
                        <a16:creationId xmlns:a16="http://schemas.microsoft.com/office/drawing/2014/main" id="{176F076F-9697-4C33-90CE-13863F1C11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CEE7A520-5110-4404-87E7-F07172568A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2" name="Groep 261">
                  <a:extLst>
                    <a:ext uri="{FF2B5EF4-FFF2-40B4-BE49-F238E27FC236}">
                      <a16:creationId xmlns:a16="http://schemas.microsoft.com/office/drawing/2014/main" id="{A0DC536F-E140-4CC6-96A0-76D7786F5417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66" name="Groep 265">
                    <a:extLst>
                      <a:ext uri="{FF2B5EF4-FFF2-40B4-BE49-F238E27FC236}">
                        <a16:creationId xmlns:a16="http://schemas.microsoft.com/office/drawing/2014/main" id="{092DA956-25F3-4D8A-B997-066EB5F86F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68" name="Rechthoek: afgeronde hoeken 267">
                      <a:extLst>
                        <a:ext uri="{FF2B5EF4-FFF2-40B4-BE49-F238E27FC236}">
                          <a16:creationId xmlns:a16="http://schemas.microsoft.com/office/drawing/2014/main" id="{47A6647B-14EF-4677-A635-F78C28FF7D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9" name="Rechthoek 268">
                      <a:extLst>
                        <a:ext uri="{FF2B5EF4-FFF2-40B4-BE49-F238E27FC236}">
                          <a16:creationId xmlns:a16="http://schemas.microsoft.com/office/drawing/2014/main" id="{5C7F28E8-92C5-4BBC-BB62-8A4F18E706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0" name="Rechthoek 269">
                      <a:extLst>
                        <a:ext uri="{FF2B5EF4-FFF2-40B4-BE49-F238E27FC236}">
                          <a16:creationId xmlns:a16="http://schemas.microsoft.com/office/drawing/2014/main" id="{33B192E0-C2F2-4836-8A93-258F4ED829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1" name="Rechthoek 270">
                      <a:extLst>
                        <a:ext uri="{FF2B5EF4-FFF2-40B4-BE49-F238E27FC236}">
                          <a16:creationId xmlns:a16="http://schemas.microsoft.com/office/drawing/2014/main" id="{9F057C17-FAF7-4FC0-A7DA-A3B273FAA0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2" name="Rechthoek 271">
                      <a:extLst>
                        <a:ext uri="{FF2B5EF4-FFF2-40B4-BE49-F238E27FC236}">
                          <a16:creationId xmlns:a16="http://schemas.microsoft.com/office/drawing/2014/main" id="{30027299-E492-419C-A647-F191E4FF5F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3" name="Rechthoek 272">
                      <a:extLst>
                        <a:ext uri="{FF2B5EF4-FFF2-40B4-BE49-F238E27FC236}">
                          <a16:creationId xmlns:a16="http://schemas.microsoft.com/office/drawing/2014/main" id="{88FE6399-00EC-4610-80AC-33A3C5E1D4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67" name="Boog 266">
                    <a:extLst>
                      <a:ext uri="{FF2B5EF4-FFF2-40B4-BE49-F238E27FC236}">
                        <a16:creationId xmlns:a16="http://schemas.microsoft.com/office/drawing/2014/main" id="{2FCBEB02-03BF-49E3-A145-428C4510B7E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263" name="Tekstvak 262">
                  <a:extLst>
                    <a:ext uri="{FF2B5EF4-FFF2-40B4-BE49-F238E27FC236}">
                      <a16:creationId xmlns:a16="http://schemas.microsoft.com/office/drawing/2014/main" id="{06F42A4C-16C6-434C-A739-3C0F2D103910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264" name="Tekstvak 263">
                  <a:extLst>
                    <a:ext uri="{FF2B5EF4-FFF2-40B4-BE49-F238E27FC236}">
                      <a16:creationId xmlns:a16="http://schemas.microsoft.com/office/drawing/2014/main" id="{4E2BBE6B-C88F-44D8-A4E0-076E1C29D719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265" name="Picture 3">
                  <a:extLst>
                    <a:ext uri="{FF2B5EF4-FFF2-40B4-BE49-F238E27FC236}">
                      <a16:creationId xmlns:a16="http://schemas.microsoft.com/office/drawing/2014/main" id="{814A8832-0671-45EE-A250-E063FCFD884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FE840C24-2428-6333-427C-286B568FBD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" name="Tijdelijke aanduiding voor tekst 42">
            <a:extLst>
              <a:ext uri="{FF2B5EF4-FFF2-40B4-BE49-F238E27FC236}">
                <a16:creationId xmlns:a16="http://schemas.microsoft.com/office/drawing/2014/main" id="{D6340439-B944-37A4-CCEC-A4EB1C859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0863" y="4799308"/>
            <a:ext cx="1331681" cy="1331681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4CA9948-5B78-ADB2-A722-3385E7BF0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75047"/>
            <a:ext cx="3870325" cy="553998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welkom@</a:t>
            </a:r>
            <a:endParaRPr lang="en-US"/>
          </a:p>
        </p:txBody>
      </p: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1625B780-D3CB-3BD8-2F26-DE3903B3BA7C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8776678" y="866448"/>
            <a:ext cx="2933400" cy="276999"/>
          </a:xfrm>
        </p:spPr>
        <p:txBody>
          <a:bodyPr>
            <a:spAutoFit/>
          </a:bodyPr>
          <a:lstStyle>
            <a:lvl1pPr>
              <a:defRPr sz="1800" b="1"/>
            </a:lvl1pPr>
          </a:lstStyle>
          <a:p>
            <a:fld id="{49A80D4B-3974-2445-9B44-8332421C3F49}" type="datetime1">
              <a:rPr lang="nl-NL" smtClean="0"/>
              <a:t>20-9-2024</a:t>
            </a:fld>
            <a:endParaRPr lang="nl-NL"/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5A2660E0-9ECF-886E-28F4-2B3010D9CDC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90563" y="7103887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83543691-619A-C229-BDEE-0B08D212969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480240" y="7103887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tekst 42">
            <a:extLst>
              <a:ext uri="{FF2B5EF4-FFF2-40B4-BE49-F238E27FC236}">
                <a16:creationId xmlns:a16="http://schemas.microsoft.com/office/drawing/2014/main" id="{41FF3509-E1C5-3FFA-23A0-C16AE1F024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05929" y="5246206"/>
            <a:ext cx="1331681" cy="44833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991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2" grpId="0" animBg="1">
        <p:tmplLst>
          <p:tmpl>
            <p:tnLst>
              <p:par>
                <p:cTn presetID="2" presetClass="entr" presetSubtype="9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9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1" grpId="2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10" grpId="0"/>
      <p:bldP spid="13" grpId="0" build="p"/>
      <p:bldP spid="4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20x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6060000" y="-3695027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6060000" y="-2837289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6060000" y="-1979551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6060000" y="-1121813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8E10AAB-06C7-4321-9CEB-6978AB3316A3}"/>
                </a:ext>
              </a:extLst>
            </p:cNvPr>
            <p:cNvSpPr/>
            <p:nvPr userDrawn="1"/>
          </p:nvSpPr>
          <p:spPr>
            <a:xfrm>
              <a:off x="229240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61" name="Tijdelijke aanduiding voor afbeelding 60">
            <a:extLst>
              <a:ext uri="{FF2B5EF4-FFF2-40B4-BE49-F238E27FC236}">
                <a16:creationId xmlns:a16="http://schemas.microsoft.com/office/drawing/2014/main" id="{51FECE99-BADC-45F7-95DC-52647BDD23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015002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1E65E03E-9298-486F-8ADC-64AC2671CB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8014669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0ECC5E35-4DC2-4D72-8976-BC5B5196C96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476785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2" name="Tijdelijke aanduiding voor afbeelding 41">
            <a:extLst>
              <a:ext uri="{FF2B5EF4-FFF2-40B4-BE49-F238E27FC236}">
                <a16:creationId xmlns:a16="http://schemas.microsoft.com/office/drawing/2014/main" id="{416D3094-BFCD-439F-B497-27E54D9203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476785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9" name="Tijdelijke aanduiding voor afbeelding 48">
            <a:extLst>
              <a:ext uri="{FF2B5EF4-FFF2-40B4-BE49-F238E27FC236}">
                <a16:creationId xmlns:a16="http://schemas.microsoft.com/office/drawing/2014/main" id="{D10CD7EE-7B3E-4546-91E1-93D938BFDFD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476785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B0DED9C8-ECFD-4B12-9DFB-49BBBFB3DF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476452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635B05B3-A4A0-4FD7-B72B-130C88C1D8D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2359068" y="1463586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7" name="Tijdelijke aanduiding voor afbeelding 66">
            <a:extLst>
              <a:ext uri="{FF2B5EF4-FFF2-40B4-BE49-F238E27FC236}">
                <a16:creationId xmlns:a16="http://schemas.microsoft.com/office/drawing/2014/main" id="{8318C425-6DF4-4013-8840-ECD2C6F779E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flipH="1">
            <a:off x="2359068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8" name="Tijdelijke aanduiding voor afbeelding 67">
            <a:extLst>
              <a:ext uri="{FF2B5EF4-FFF2-40B4-BE49-F238E27FC236}">
                <a16:creationId xmlns:a16="http://schemas.microsoft.com/office/drawing/2014/main" id="{DCC9A33B-AAEE-4004-8202-8C91D73973D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flipH="1">
            <a:off x="2359068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9" name="Tijdelijke aanduiding voor afbeelding 68">
            <a:extLst>
              <a:ext uri="{FF2B5EF4-FFF2-40B4-BE49-F238E27FC236}">
                <a16:creationId xmlns:a16="http://schemas.microsoft.com/office/drawing/2014/main" id="{6854AF5D-4C8B-4078-ABE0-A9A26645CC9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4247844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0" name="Tijdelijke aanduiding voor afbeelding 69">
            <a:extLst>
              <a:ext uri="{FF2B5EF4-FFF2-40B4-BE49-F238E27FC236}">
                <a16:creationId xmlns:a16="http://schemas.microsoft.com/office/drawing/2014/main" id="{3C6314AA-9580-43A1-B8E8-8A0EA5DCED1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4247844" y="232433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C42FF625-76B7-406A-A0CC-581572BC41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4247844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2" name="Tijdelijke aanduiding voor afbeelding 71">
            <a:extLst>
              <a:ext uri="{FF2B5EF4-FFF2-40B4-BE49-F238E27FC236}">
                <a16:creationId xmlns:a16="http://schemas.microsoft.com/office/drawing/2014/main" id="{A086E69B-9CA9-4806-BCE6-F4D030B31DF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6130378" y="232433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F280755C-D9C1-4010-A400-8D866B37ACA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6130378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4" name="Tijdelijke aanduiding voor afbeelding 73">
            <a:extLst>
              <a:ext uri="{FF2B5EF4-FFF2-40B4-BE49-F238E27FC236}">
                <a16:creationId xmlns:a16="http://schemas.microsoft.com/office/drawing/2014/main" id="{59746CFD-5C0A-4808-9495-BE86CC8FE8A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 flipH="1">
            <a:off x="6130045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5" name="Tijdelijke aanduiding voor afbeelding 74">
            <a:extLst>
              <a:ext uri="{FF2B5EF4-FFF2-40B4-BE49-F238E27FC236}">
                <a16:creationId xmlns:a16="http://schemas.microsoft.com/office/drawing/2014/main" id="{7D975F4C-F444-4961-85CF-761E3DF2EC2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flipH="1">
            <a:off x="6130045" y="4039341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6" name="Tijdelijke aanduiding voor afbeelding 75">
            <a:extLst>
              <a:ext uri="{FF2B5EF4-FFF2-40B4-BE49-F238E27FC236}">
                <a16:creationId xmlns:a16="http://schemas.microsoft.com/office/drawing/2014/main" id="{6D050D44-FE2B-4521-838E-D910A7BFDC8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flipH="1">
            <a:off x="8015002" y="1463586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7" name="Tijdelijke aanduiding voor afbeelding 76">
            <a:extLst>
              <a:ext uri="{FF2B5EF4-FFF2-40B4-BE49-F238E27FC236}">
                <a16:creationId xmlns:a16="http://schemas.microsoft.com/office/drawing/2014/main" id="{E896C4F4-DA5A-4BFA-ACB5-8592C736059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 flipH="1">
            <a:off x="9892119" y="1463586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8" name="Tijdelijke aanduiding voor afbeelding 77">
            <a:extLst>
              <a:ext uri="{FF2B5EF4-FFF2-40B4-BE49-F238E27FC236}">
                <a16:creationId xmlns:a16="http://schemas.microsoft.com/office/drawing/2014/main" id="{38BE0A35-1CB1-4824-B168-C6CBC7384F5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 flipH="1">
            <a:off x="9892119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9" name="Tijdelijke aanduiding voor afbeelding 78">
            <a:extLst>
              <a:ext uri="{FF2B5EF4-FFF2-40B4-BE49-F238E27FC236}">
                <a16:creationId xmlns:a16="http://schemas.microsoft.com/office/drawing/2014/main" id="{06DC086F-61D0-46E1-B98D-7D9D29AD439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>
            <a:off x="9892119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BF6DD-2900-E53D-89A1-8CD23598A7E4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5C6DAD60-9A00-4644-A0AA-0724FEAE5EC5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5FA0F7-5EF7-A911-3C6E-7F333B1481C7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C5D462-0F1A-8B3B-4B65-290CB182BFAD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349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0ED34533-68FE-488A-8073-AE3277592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716" y="0"/>
            <a:ext cx="5676897" cy="6857999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0" name="Tijdelijke aanduiding voor tekst 14">
            <a:extLst>
              <a:ext uri="{FF2B5EF4-FFF2-40B4-BE49-F238E27FC236}">
                <a16:creationId xmlns:a16="http://schemas.microsoft.com/office/drawing/2014/main" id="{628F315F-0014-4BC5-9D55-3D396FBDC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8B29C20D-43A6-40CF-A7E5-D9F50C8F5E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2"/>
            <a:ext cx="5180185" cy="431437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C55EC-D482-BAF6-DCC1-805F5137C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BC565F-1037-7816-D757-A6BF03CF2C27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C861E5-F706-3CF3-535D-53DCDF4A552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7B4151-B86D-5958-6B7C-7E58D6617CA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62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9">
            <a:extLst>
              <a:ext uri="{FF2B5EF4-FFF2-40B4-BE49-F238E27FC236}">
                <a16:creationId xmlns:a16="http://schemas.microsoft.com/office/drawing/2014/main" id="{9A5BC6B5-1D0E-4188-AFCB-6E3ED1DEF1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76940" y="1"/>
            <a:ext cx="7114673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E72B3531-34B4-4628-B8C4-9BDACE48A2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3A33886-8D19-471B-9A7E-A10579A48C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3961769" cy="432075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E1EA0-1691-DF4E-6B30-3CF93EAAD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8A687-C611-60AC-50B5-AE4DE81CB64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CB611-569E-51BC-7AB6-CD82C1379F7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67EFC-4FF0-8659-4488-15405E2FC251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55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hoekje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3A586398-8104-4AD7-A024-8ECF8764CDF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4234" y="2026922"/>
            <a:ext cx="434972" cy="433391"/>
          </a:xfrm>
          <a:custGeom>
            <a:avLst/>
            <a:gdLst>
              <a:gd name="connsiteX0" fmla="*/ 0 w 1174750"/>
              <a:gd name="connsiteY0" fmla="*/ 0 h 923925"/>
              <a:gd name="connsiteX1" fmla="*/ 1174750 w 1174750"/>
              <a:gd name="connsiteY1" fmla="*/ 0 h 923925"/>
              <a:gd name="connsiteX2" fmla="*/ 1174750 w 1174750"/>
              <a:gd name="connsiteY2" fmla="*/ 923925 h 923925"/>
              <a:gd name="connsiteX3" fmla="*/ 0 w 1174750"/>
              <a:gd name="connsiteY3" fmla="*/ 923925 h 923925"/>
              <a:gd name="connsiteX4" fmla="*/ 0 w 1174750"/>
              <a:gd name="connsiteY4" fmla="*/ 0 h 923925"/>
              <a:gd name="connsiteX0" fmla="*/ 1174750 w 1266190"/>
              <a:gd name="connsiteY0" fmla="*/ 923925 h 1015365"/>
              <a:gd name="connsiteX1" fmla="*/ 0 w 1266190"/>
              <a:gd name="connsiteY1" fmla="*/ 923925 h 1015365"/>
              <a:gd name="connsiteX2" fmla="*/ 0 w 1266190"/>
              <a:gd name="connsiteY2" fmla="*/ 0 h 1015365"/>
              <a:gd name="connsiteX3" fmla="*/ 1174750 w 1266190"/>
              <a:gd name="connsiteY3" fmla="*/ 0 h 1015365"/>
              <a:gd name="connsiteX4" fmla="*/ 1266190 w 1266190"/>
              <a:gd name="connsiteY4" fmla="*/ 1015365 h 1015365"/>
              <a:gd name="connsiteX0" fmla="*/ 1174750 w 1174750"/>
              <a:gd name="connsiteY0" fmla="*/ 923925 h 923925"/>
              <a:gd name="connsiteX1" fmla="*/ 0 w 1174750"/>
              <a:gd name="connsiteY1" fmla="*/ 923925 h 923925"/>
              <a:gd name="connsiteX2" fmla="*/ 0 w 1174750"/>
              <a:gd name="connsiteY2" fmla="*/ 0 h 923925"/>
              <a:gd name="connsiteX3" fmla="*/ 1174750 w 1174750"/>
              <a:gd name="connsiteY3" fmla="*/ 0 h 923925"/>
              <a:gd name="connsiteX0" fmla="*/ 0 w 1174750"/>
              <a:gd name="connsiteY0" fmla="*/ 923925 h 923925"/>
              <a:gd name="connsiteX1" fmla="*/ 0 w 1174750"/>
              <a:gd name="connsiteY1" fmla="*/ 0 h 923925"/>
              <a:gd name="connsiteX2" fmla="*/ 1174750 w 1174750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0" h="923925">
                <a:moveTo>
                  <a:pt x="0" y="923925"/>
                </a:moveTo>
                <a:lnTo>
                  <a:pt x="0" y="0"/>
                </a:lnTo>
                <a:lnTo>
                  <a:pt x="1174750" y="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7" name="Tijdelijke aanduiding voor tekst 4">
            <a:extLst>
              <a:ext uri="{FF2B5EF4-FFF2-40B4-BE49-F238E27FC236}">
                <a16:creationId xmlns:a16="http://schemas.microsoft.com/office/drawing/2014/main" id="{F6F978E4-0108-406E-AB96-5F885709D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914" y="2019301"/>
            <a:ext cx="4700586" cy="1765300"/>
          </a:xfrm>
          <a:noFill/>
        </p:spPr>
        <p:txBody>
          <a:bodyPr lIns="360000" tIns="288000" rIns="360000" bIns="36000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E42E3748-C94C-4A0F-BA64-33E6792422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83969" y="3340101"/>
            <a:ext cx="431007" cy="441326"/>
          </a:xfrm>
          <a:custGeom>
            <a:avLst/>
            <a:gdLst>
              <a:gd name="connsiteX0" fmla="*/ 0 w 1014412"/>
              <a:gd name="connsiteY0" fmla="*/ 196584 h 908050"/>
              <a:gd name="connsiteX1" fmla="*/ 196584 w 1014412"/>
              <a:gd name="connsiteY1" fmla="*/ 0 h 908050"/>
              <a:gd name="connsiteX2" fmla="*/ 817828 w 1014412"/>
              <a:gd name="connsiteY2" fmla="*/ 0 h 908050"/>
              <a:gd name="connsiteX3" fmla="*/ 1014412 w 1014412"/>
              <a:gd name="connsiteY3" fmla="*/ 196584 h 908050"/>
              <a:gd name="connsiteX4" fmla="*/ 1014412 w 1014412"/>
              <a:gd name="connsiteY4" fmla="*/ 711466 h 908050"/>
              <a:gd name="connsiteX5" fmla="*/ 817828 w 1014412"/>
              <a:gd name="connsiteY5" fmla="*/ 908050 h 908050"/>
              <a:gd name="connsiteX6" fmla="*/ 196584 w 1014412"/>
              <a:gd name="connsiteY6" fmla="*/ 908050 h 908050"/>
              <a:gd name="connsiteX7" fmla="*/ 0 w 1014412"/>
              <a:gd name="connsiteY7" fmla="*/ 711466 h 908050"/>
              <a:gd name="connsiteX8" fmla="*/ 0 w 1014412"/>
              <a:gd name="connsiteY8" fmla="*/ 196584 h 908050"/>
              <a:gd name="connsiteX0" fmla="*/ 1014412 w 1105852"/>
              <a:gd name="connsiteY0" fmla="*/ 196584 h 908050"/>
              <a:gd name="connsiteX1" fmla="*/ 1014412 w 1105852"/>
              <a:gd name="connsiteY1" fmla="*/ 711466 h 908050"/>
              <a:gd name="connsiteX2" fmla="*/ 817828 w 1105852"/>
              <a:gd name="connsiteY2" fmla="*/ 908050 h 908050"/>
              <a:gd name="connsiteX3" fmla="*/ 196584 w 1105852"/>
              <a:gd name="connsiteY3" fmla="*/ 908050 h 908050"/>
              <a:gd name="connsiteX4" fmla="*/ 0 w 1105852"/>
              <a:gd name="connsiteY4" fmla="*/ 711466 h 908050"/>
              <a:gd name="connsiteX5" fmla="*/ 0 w 1105852"/>
              <a:gd name="connsiteY5" fmla="*/ 196584 h 908050"/>
              <a:gd name="connsiteX6" fmla="*/ 196584 w 1105852"/>
              <a:gd name="connsiteY6" fmla="*/ 0 h 908050"/>
              <a:gd name="connsiteX7" fmla="*/ 817828 w 1105852"/>
              <a:gd name="connsiteY7" fmla="*/ 0 h 908050"/>
              <a:gd name="connsiteX8" fmla="*/ 1105852 w 1105852"/>
              <a:gd name="connsiteY8" fmla="*/ 288024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7" fmla="*/ 817828 w 1014412"/>
              <a:gd name="connsiteY7" fmla="*/ 0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5" fmla="*/ 0 w 1014412"/>
              <a:gd name="connsiteY5" fmla="*/ 0 h 711466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0" fmla="*/ 817828 w 817828"/>
              <a:gd name="connsiteY0" fmla="*/ 0 h 711466"/>
              <a:gd name="connsiteX1" fmla="*/ 817828 w 817828"/>
              <a:gd name="connsiteY1" fmla="*/ 514882 h 711466"/>
              <a:gd name="connsiteX2" fmla="*/ 621244 w 817828"/>
              <a:gd name="connsiteY2" fmla="*/ 711466 h 711466"/>
              <a:gd name="connsiteX3" fmla="*/ 0 w 817828"/>
              <a:gd name="connsiteY3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0 w 817828"/>
              <a:gd name="connsiteY4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386821 w 817828"/>
              <a:gd name="connsiteY4" fmla="*/ 708290 h 711466"/>
              <a:gd name="connsiteX5" fmla="*/ 0 w 817828"/>
              <a:gd name="connsiteY5" fmla="*/ 711466 h 711466"/>
              <a:gd name="connsiteX0" fmla="*/ 431007 w 431007"/>
              <a:gd name="connsiteY0" fmla="*/ 0 h 711466"/>
              <a:gd name="connsiteX1" fmla="*/ 428625 w 431007"/>
              <a:gd name="connsiteY1" fmla="*/ 270140 h 711466"/>
              <a:gd name="connsiteX2" fmla="*/ 431007 w 431007"/>
              <a:gd name="connsiteY2" fmla="*/ 514882 h 711466"/>
              <a:gd name="connsiteX3" fmla="*/ 234423 w 431007"/>
              <a:gd name="connsiteY3" fmla="*/ 711466 h 711466"/>
              <a:gd name="connsiteX4" fmla="*/ 0 w 431007"/>
              <a:gd name="connsiteY4" fmla="*/ 708290 h 711466"/>
              <a:gd name="connsiteX0" fmla="*/ 428625 w 431007"/>
              <a:gd name="connsiteY0" fmla="*/ 0 h 441326"/>
              <a:gd name="connsiteX1" fmla="*/ 431007 w 431007"/>
              <a:gd name="connsiteY1" fmla="*/ 244742 h 441326"/>
              <a:gd name="connsiteX2" fmla="*/ 234423 w 431007"/>
              <a:gd name="connsiteY2" fmla="*/ 441326 h 441326"/>
              <a:gd name="connsiteX3" fmla="*/ 0 w 431007"/>
              <a:gd name="connsiteY3" fmla="*/ 438150 h 44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7" h="441326">
                <a:moveTo>
                  <a:pt x="428625" y="0"/>
                </a:moveTo>
                <a:lnTo>
                  <a:pt x="431007" y="244742"/>
                </a:lnTo>
                <a:cubicBezTo>
                  <a:pt x="431007" y="353312"/>
                  <a:pt x="342993" y="441326"/>
                  <a:pt x="234423" y="441326"/>
                </a:cubicBezTo>
                <a:lnTo>
                  <a:pt x="0" y="43815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95680-E2A1-9C17-B535-C413A5187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31764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4" name="Picture 143" descr="Logo&#10;&#10;Description automatically generated">
            <a:extLst>
              <a:ext uri="{FF2B5EF4-FFF2-40B4-BE49-F238E27FC236}">
                <a16:creationId xmlns:a16="http://schemas.microsoft.com/office/drawing/2014/main" id="{EFE9E9DF-0474-5C12-1C3E-2B7920DBC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F872E-7965-A8A6-A2E7-94E4FB0FE246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D7EC7E-F31A-B09D-9B36-A8B4B274A0B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30088-70C2-0907-9802-2C49AA0F219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74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horizontaal 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8701"/>
            <a:ext cx="12192000" cy="3429299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F8646127-FAA8-40B9-BA27-B65B55E1D21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2292"/>
            <a:ext cx="5602501" cy="142047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0" indent="0">
              <a:buNone/>
              <a:defRPr/>
            </a:lvl5pPr>
            <a:lvl6pPr marL="177800" indent="-177800">
              <a:buFont typeface="Arial" panose="020B0604020202020204" pitchFamily="34" charset="0"/>
              <a:buChar char="•"/>
              <a:defRPr sz="160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9A64BF12-7DFA-4BAF-9073-5EB142A323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7D751-1848-ABE9-5B9B-8D448FBC6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C6AAEE0C-70D1-54B5-8397-19B07C785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FA5A23-E2B7-4662-C4A5-66C5D6A78C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6472D-FD99-365C-E329-AC3D938E56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912530-15B3-B38D-7B14-CBBCFF72D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39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Wolk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78D1FB9-F46F-4739-84B5-17E9644E51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04471" y="1504043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wrap="square" lIns="360000" tIns="180000" rIns="576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9D2B6-EADE-74FE-8F2D-177C774DBF50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23B03-2CE6-BA8C-57B8-148B2F57C12E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4C114-094A-D4A5-7858-845E2262FB5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4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al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44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4" name="Tijdelijke aanduiding voor verticale tekst 2">
            <a:extLst>
              <a:ext uri="{FF2B5EF4-FFF2-40B4-BE49-F238E27FC236}">
                <a16:creationId xmlns:a16="http://schemas.microsoft.com/office/drawing/2014/main" id="{1D71B8A2-5FF8-4862-BD63-087FD3B538C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-3172" y="1347077"/>
            <a:ext cx="12195172" cy="1458522"/>
          </a:xfrm>
          <a:solidFill>
            <a:schemeClr val="tx2">
              <a:alpha val="82000"/>
            </a:schemeClr>
          </a:solidFill>
        </p:spPr>
        <p:txBody>
          <a:bodyPr vert="horz" lIns="216000" tIns="180000" rIns="216000" bIns="180000" rtlCol="0" anchor="ctr">
            <a:normAutofit/>
          </a:bodyPr>
          <a:lstStyle>
            <a:lvl1pPr marL="0" indent="0" algn="ctr">
              <a:buFontTx/>
              <a:buNone/>
              <a:defRPr lang="en-US" sz="3600" b="0" noProof="0" dirty="0">
                <a:solidFill>
                  <a:schemeClr val="bg1"/>
                </a:solidFill>
              </a:defRPr>
            </a:lvl1pPr>
            <a:lvl2pPr>
              <a:defRPr lang="en-US" noProof="0" dirty="0">
                <a:solidFill>
                  <a:schemeClr val="bg1"/>
                </a:solidFill>
              </a:defRPr>
            </a:lvl2pPr>
            <a:lvl3pPr>
              <a:defRPr lang="en-US" noProof="0" dirty="0">
                <a:solidFill>
                  <a:schemeClr val="bg1"/>
                </a:solidFill>
              </a:defRPr>
            </a:lvl3pPr>
            <a:lvl4pPr>
              <a:defRPr lang="en-US" noProof="0" dirty="0">
                <a:solidFill>
                  <a:schemeClr val="bg1"/>
                </a:solidFill>
              </a:defRPr>
            </a:lvl4pPr>
            <a:lvl5pPr algn="ctr">
              <a:defRPr lang="en-US" sz="3600" b="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CB9C2-7F66-CC3A-9000-036DB8A3E48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9DBD1-B7A3-023F-1063-88D29FF33C5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2168-2708-A10D-81C0-1922C42A6B9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26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8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18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17D02-C6ED-98CC-74F8-1038461C9B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CCE0661D-C701-86FD-1BDD-F05E09720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22761-21A6-F365-1564-61333D4869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55921-9928-2E0C-F469-75E714154D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313A6-1EAC-7E5A-8A63-1C56E49A77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45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vlak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302400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9231313" algn="l"/>
              </a:tabLst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B1EBCF2F-E9DD-4864-A450-DD8AF487DD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28641602-EFC5-4A31-A66E-7D18FE4BC0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7678" y="4266860"/>
            <a:ext cx="3940330" cy="1612398"/>
          </a:xfrm>
          <a:custGeom>
            <a:avLst/>
            <a:gdLst>
              <a:gd name="connsiteX0" fmla="*/ 0 w 3938778"/>
              <a:gd name="connsiteY0" fmla="*/ 84049 h 1609202"/>
              <a:gd name="connsiteX1" fmla="*/ 84049 w 3938778"/>
              <a:gd name="connsiteY1" fmla="*/ 0 h 1609202"/>
              <a:gd name="connsiteX2" fmla="*/ 3854729 w 3938778"/>
              <a:gd name="connsiteY2" fmla="*/ 0 h 1609202"/>
              <a:gd name="connsiteX3" fmla="*/ 3938778 w 3938778"/>
              <a:gd name="connsiteY3" fmla="*/ 84049 h 1609202"/>
              <a:gd name="connsiteX4" fmla="*/ 3938778 w 3938778"/>
              <a:gd name="connsiteY4" fmla="*/ 1525153 h 1609202"/>
              <a:gd name="connsiteX5" fmla="*/ 3854729 w 3938778"/>
              <a:gd name="connsiteY5" fmla="*/ 1609202 h 1609202"/>
              <a:gd name="connsiteX6" fmla="*/ 84049 w 3938778"/>
              <a:gd name="connsiteY6" fmla="*/ 1609202 h 1609202"/>
              <a:gd name="connsiteX7" fmla="*/ 0 w 3938778"/>
              <a:gd name="connsiteY7" fmla="*/ 1525153 h 1609202"/>
              <a:gd name="connsiteX8" fmla="*/ 0 w 3938778"/>
              <a:gd name="connsiteY8" fmla="*/ 84049 h 1609202"/>
              <a:gd name="connsiteX0" fmla="*/ 212359 w 4151137"/>
              <a:gd name="connsiteY0" fmla="*/ 126307 h 1651460"/>
              <a:gd name="connsiteX1" fmla="*/ 237486 w 4151137"/>
              <a:gd name="connsiteY1" fmla="*/ 63809 h 1651460"/>
              <a:gd name="connsiteX2" fmla="*/ 296408 w 4151137"/>
              <a:gd name="connsiteY2" fmla="*/ 42258 h 1651460"/>
              <a:gd name="connsiteX3" fmla="*/ 4067088 w 4151137"/>
              <a:gd name="connsiteY3" fmla="*/ 42258 h 1651460"/>
              <a:gd name="connsiteX4" fmla="*/ 4151137 w 4151137"/>
              <a:gd name="connsiteY4" fmla="*/ 126307 h 1651460"/>
              <a:gd name="connsiteX5" fmla="*/ 4151137 w 4151137"/>
              <a:gd name="connsiteY5" fmla="*/ 1567411 h 1651460"/>
              <a:gd name="connsiteX6" fmla="*/ 4067088 w 4151137"/>
              <a:gd name="connsiteY6" fmla="*/ 1651460 h 1651460"/>
              <a:gd name="connsiteX7" fmla="*/ 296408 w 4151137"/>
              <a:gd name="connsiteY7" fmla="*/ 1651460 h 1651460"/>
              <a:gd name="connsiteX8" fmla="*/ 212359 w 4151137"/>
              <a:gd name="connsiteY8" fmla="*/ 1567411 h 1651460"/>
              <a:gd name="connsiteX9" fmla="*/ 212359 w 4151137"/>
              <a:gd name="connsiteY9" fmla="*/ 126307 h 1651460"/>
              <a:gd name="connsiteX0" fmla="*/ 212359 w 4151137"/>
              <a:gd name="connsiteY0" fmla="*/ 84049 h 1609202"/>
              <a:gd name="connsiteX1" fmla="*/ 237486 w 4151137"/>
              <a:gd name="connsiteY1" fmla="*/ 21551 h 1609202"/>
              <a:gd name="connsiteX2" fmla="*/ 296408 w 4151137"/>
              <a:gd name="connsiteY2" fmla="*/ 0 h 1609202"/>
              <a:gd name="connsiteX3" fmla="*/ 4067088 w 4151137"/>
              <a:gd name="connsiteY3" fmla="*/ 0 h 1609202"/>
              <a:gd name="connsiteX4" fmla="*/ 4151137 w 4151137"/>
              <a:gd name="connsiteY4" fmla="*/ 84049 h 1609202"/>
              <a:gd name="connsiteX5" fmla="*/ 4151137 w 4151137"/>
              <a:gd name="connsiteY5" fmla="*/ 1525153 h 1609202"/>
              <a:gd name="connsiteX6" fmla="*/ 4067088 w 4151137"/>
              <a:gd name="connsiteY6" fmla="*/ 1609202 h 1609202"/>
              <a:gd name="connsiteX7" fmla="*/ 296408 w 4151137"/>
              <a:gd name="connsiteY7" fmla="*/ 1609202 h 1609202"/>
              <a:gd name="connsiteX8" fmla="*/ 212359 w 4151137"/>
              <a:gd name="connsiteY8" fmla="*/ 1525153 h 1609202"/>
              <a:gd name="connsiteX9" fmla="*/ 212359 w 4151137"/>
              <a:gd name="connsiteY9" fmla="*/ 84049 h 1609202"/>
              <a:gd name="connsiteX0" fmla="*/ 21 w 3938799"/>
              <a:gd name="connsiteY0" fmla="*/ 85645 h 1610798"/>
              <a:gd name="connsiteX1" fmla="*/ 25148 w 3938799"/>
              <a:gd name="connsiteY1" fmla="*/ 23147 h 1610798"/>
              <a:gd name="connsiteX2" fmla="*/ 84070 w 3938799"/>
              <a:gd name="connsiteY2" fmla="*/ 1596 h 1610798"/>
              <a:gd name="connsiteX3" fmla="*/ 3854750 w 3938799"/>
              <a:gd name="connsiteY3" fmla="*/ 1596 h 1610798"/>
              <a:gd name="connsiteX4" fmla="*/ 3938799 w 3938799"/>
              <a:gd name="connsiteY4" fmla="*/ 85645 h 1610798"/>
              <a:gd name="connsiteX5" fmla="*/ 3938799 w 3938799"/>
              <a:gd name="connsiteY5" fmla="*/ 1526749 h 1610798"/>
              <a:gd name="connsiteX6" fmla="*/ 3854750 w 3938799"/>
              <a:gd name="connsiteY6" fmla="*/ 1610798 h 1610798"/>
              <a:gd name="connsiteX7" fmla="*/ 84070 w 3938799"/>
              <a:gd name="connsiteY7" fmla="*/ 1610798 h 1610798"/>
              <a:gd name="connsiteX8" fmla="*/ 21 w 3938799"/>
              <a:gd name="connsiteY8" fmla="*/ 1526749 h 1610798"/>
              <a:gd name="connsiteX9" fmla="*/ 21 w 3938799"/>
              <a:gd name="connsiteY9" fmla="*/ 85645 h 1610798"/>
              <a:gd name="connsiteX0" fmla="*/ 221900 w 4160678"/>
              <a:gd name="connsiteY0" fmla="*/ 126307 h 1651460"/>
              <a:gd name="connsiteX1" fmla="*/ 220833 w 4160678"/>
              <a:gd name="connsiteY1" fmla="*/ 63809 h 1651460"/>
              <a:gd name="connsiteX2" fmla="*/ 305949 w 4160678"/>
              <a:gd name="connsiteY2" fmla="*/ 42258 h 1651460"/>
              <a:gd name="connsiteX3" fmla="*/ 4076629 w 4160678"/>
              <a:gd name="connsiteY3" fmla="*/ 42258 h 1651460"/>
              <a:gd name="connsiteX4" fmla="*/ 4160678 w 4160678"/>
              <a:gd name="connsiteY4" fmla="*/ 126307 h 1651460"/>
              <a:gd name="connsiteX5" fmla="*/ 4160678 w 4160678"/>
              <a:gd name="connsiteY5" fmla="*/ 1567411 h 1651460"/>
              <a:gd name="connsiteX6" fmla="*/ 4076629 w 4160678"/>
              <a:gd name="connsiteY6" fmla="*/ 1651460 h 1651460"/>
              <a:gd name="connsiteX7" fmla="*/ 305949 w 4160678"/>
              <a:gd name="connsiteY7" fmla="*/ 1651460 h 1651460"/>
              <a:gd name="connsiteX8" fmla="*/ 221900 w 4160678"/>
              <a:gd name="connsiteY8" fmla="*/ 1567411 h 1651460"/>
              <a:gd name="connsiteX9" fmla="*/ 221900 w 4160678"/>
              <a:gd name="connsiteY9" fmla="*/ 126307 h 1651460"/>
              <a:gd name="connsiteX0" fmla="*/ 222785 w 4161563"/>
              <a:gd name="connsiteY0" fmla="*/ 132298 h 1657451"/>
              <a:gd name="connsiteX1" fmla="*/ 219337 w 4161563"/>
              <a:gd name="connsiteY1" fmla="*/ 55513 h 1657451"/>
              <a:gd name="connsiteX2" fmla="*/ 306834 w 4161563"/>
              <a:gd name="connsiteY2" fmla="*/ 48249 h 1657451"/>
              <a:gd name="connsiteX3" fmla="*/ 4077514 w 4161563"/>
              <a:gd name="connsiteY3" fmla="*/ 48249 h 1657451"/>
              <a:gd name="connsiteX4" fmla="*/ 4161563 w 4161563"/>
              <a:gd name="connsiteY4" fmla="*/ 132298 h 1657451"/>
              <a:gd name="connsiteX5" fmla="*/ 4161563 w 4161563"/>
              <a:gd name="connsiteY5" fmla="*/ 1573402 h 1657451"/>
              <a:gd name="connsiteX6" fmla="*/ 4077514 w 4161563"/>
              <a:gd name="connsiteY6" fmla="*/ 1657451 h 1657451"/>
              <a:gd name="connsiteX7" fmla="*/ 306834 w 4161563"/>
              <a:gd name="connsiteY7" fmla="*/ 1657451 h 1657451"/>
              <a:gd name="connsiteX8" fmla="*/ 222785 w 4161563"/>
              <a:gd name="connsiteY8" fmla="*/ 1573402 h 1657451"/>
              <a:gd name="connsiteX9" fmla="*/ 222785 w 4161563"/>
              <a:gd name="connsiteY9" fmla="*/ 132298 h 1657451"/>
              <a:gd name="connsiteX0" fmla="*/ 8993 w 3947771"/>
              <a:gd name="connsiteY0" fmla="*/ 132298 h 1657451"/>
              <a:gd name="connsiteX1" fmla="*/ 5545 w 3947771"/>
              <a:gd name="connsiteY1" fmla="*/ 55513 h 1657451"/>
              <a:gd name="connsiteX2" fmla="*/ 93042 w 3947771"/>
              <a:gd name="connsiteY2" fmla="*/ 48249 h 1657451"/>
              <a:gd name="connsiteX3" fmla="*/ 3863722 w 3947771"/>
              <a:gd name="connsiteY3" fmla="*/ 48249 h 1657451"/>
              <a:gd name="connsiteX4" fmla="*/ 3947771 w 3947771"/>
              <a:gd name="connsiteY4" fmla="*/ 132298 h 1657451"/>
              <a:gd name="connsiteX5" fmla="*/ 3947771 w 3947771"/>
              <a:gd name="connsiteY5" fmla="*/ 1573402 h 1657451"/>
              <a:gd name="connsiteX6" fmla="*/ 3863722 w 3947771"/>
              <a:gd name="connsiteY6" fmla="*/ 1657451 h 1657451"/>
              <a:gd name="connsiteX7" fmla="*/ 93042 w 3947771"/>
              <a:gd name="connsiteY7" fmla="*/ 1657451 h 1657451"/>
              <a:gd name="connsiteX8" fmla="*/ 8993 w 3947771"/>
              <a:gd name="connsiteY8" fmla="*/ 1573402 h 1657451"/>
              <a:gd name="connsiteX9" fmla="*/ 8993 w 3947771"/>
              <a:gd name="connsiteY9" fmla="*/ 132298 h 1657451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12575 w 3951353"/>
              <a:gd name="connsiteY0" fmla="*/ 1632501 h 1716550"/>
              <a:gd name="connsiteX1" fmla="*/ 9127 w 3951353"/>
              <a:gd name="connsiteY1" fmla="*/ 114612 h 1716550"/>
              <a:gd name="connsiteX2" fmla="*/ 96624 w 3951353"/>
              <a:gd name="connsiteY2" fmla="*/ 107348 h 1716550"/>
              <a:gd name="connsiteX3" fmla="*/ 3867304 w 3951353"/>
              <a:gd name="connsiteY3" fmla="*/ 107348 h 1716550"/>
              <a:gd name="connsiteX4" fmla="*/ 3951353 w 3951353"/>
              <a:gd name="connsiteY4" fmla="*/ 191397 h 1716550"/>
              <a:gd name="connsiteX5" fmla="*/ 3951353 w 3951353"/>
              <a:gd name="connsiteY5" fmla="*/ 1632501 h 1716550"/>
              <a:gd name="connsiteX6" fmla="*/ 3867304 w 3951353"/>
              <a:gd name="connsiteY6" fmla="*/ 1716550 h 1716550"/>
              <a:gd name="connsiteX7" fmla="*/ 96624 w 3951353"/>
              <a:gd name="connsiteY7" fmla="*/ 1716550 h 1716550"/>
              <a:gd name="connsiteX8" fmla="*/ 12575 w 3951353"/>
              <a:gd name="connsiteY8" fmla="*/ 1632501 h 1716550"/>
              <a:gd name="connsiteX0" fmla="*/ 9770 w 3948548"/>
              <a:gd name="connsiteY0" fmla="*/ 1632631 h 1716680"/>
              <a:gd name="connsiteX1" fmla="*/ 6322 w 3948548"/>
              <a:gd name="connsiteY1" fmla="*/ 114742 h 1716680"/>
              <a:gd name="connsiteX2" fmla="*/ 93819 w 3948548"/>
              <a:gd name="connsiteY2" fmla="*/ 107478 h 1716680"/>
              <a:gd name="connsiteX3" fmla="*/ 3864499 w 3948548"/>
              <a:gd name="connsiteY3" fmla="*/ 107478 h 1716680"/>
              <a:gd name="connsiteX4" fmla="*/ 3948548 w 3948548"/>
              <a:gd name="connsiteY4" fmla="*/ 191527 h 1716680"/>
              <a:gd name="connsiteX5" fmla="*/ 3948548 w 3948548"/>
              <a:gd name="connsiteY5" fmla="*/ 1632631 h 1716680"/>
              <a:gd name="connsiteX6" fmla="*/ 3864499 w 3948548"/>
              <a:gd name="connsiteY6" fmla="*/ 1716680 h 1716680"/>
              <a:gd name="connsiteX7" fmla="*/ 93819 w 3948548"/>
              <a:gd name="connsiteY7" fmla="*/ 1716680 h 1716680"/>
              <a:gd name="connsiteX8" fmla="*/ 9770 w 3948548"/>
              <a:gd name="connsiteY8" fmla="*/ 1632631 h 1716680"/>
              <a:gd name="connsiteX0" fmla="*/ 6731 w 3945509"/>
              <a:gd name="connsiteY0" fmla="*/ 1632631 h 1780851"/>
              <a:gd name="connsiteX1" fmla="*/ 3283 w 3945509"/>
              <a:gd name="connsiteY1" fmla="*/ 114742 h 1780851"/>
              <a:gd name="connsiteX2" fmla="*/ 90780 w 3945509"/>
              <a:gd name="connsiteY2" fmla="*/ 107478 h 1780851"/>
              <a:gd name="connsiteX3" fmla="*/ 3861460 w 3945509"/>
              <a:gd name="connsiteY3" fmla="*/ 107478 h 1780851"/>
              <a:gd name="connsiteX4" fmla="*/ 3945509 w 3945509"/>
              <a:gd name="connsiteY4" fmla="*/ 191527 h 1780851"/>
              <a:gd name="connsiteX5" fmla="*/ 3945509 w 3945509"/>
              <a:gd name="connsiteY5" fmla="*/ 1632631 h 1780851"/>
              <a:gd name="connsiteX6" fmla="*/ 3861460 w 3945509"/>
              <a:gd name="connsiteY6" fmla="*/ 1716680 h 1780851"/>
              <a:gd name="connsiteX7" fmla="*/ 90780 w 3945509"/>
              <a:gd name="connsiteY7" fmla="*/ 1716680 h 1780851"/>
              <a:gd name="connsiteX8" fmla="*/ 6731 w 3945509"/>
              <a:gd name="connsiteY8" fmla="*/ 1632631 h 1780851"/>
              <a:gd name="connsiteX0" fmla="*/ 5635 w 3944413"/>
              <a:gd name="connsiteY0" fmla="*/ 1632631 h 1730124"/>
              <a:gd name="connsiteX1" fmla="*/ 2187 w 3944413"/>
              <a:gd name="connsiteY1" fmla="*/ 114742 h 1730124"/>
              <a:gd name="connsiteX2" fmla="*/ 89684 w 3944413"/>
              <a:gd name="connsiteY2" fmla="*/ 107478 h 1730124"/>
              <a:gd name="connsiteX3" fmla="*/ 3860364 w 3944413"/>
              <a:gd name="connsiteY3" fmla="*/ 107478 h 1730124"/>
              <a:gd name="connsiteX4" fmla="*/ 3944413 w 3944413"/>
              <a:gd name="connsiteY4" fmla="*/ 191527 h 1730124"/>
              <a:gd name="connsiteX5" fmla="*/ 3944413 w 3944413"/>
              <a:gd name="connsiteY5" fmla="*/ 1632631 h 1730124"/>
              <a:gd name="connsiteX6" fmla="*/ 3860364 w 3944413"/>
              <a:gd name="connsiteY6" fmla="*/ 1716680 h 1730124"/>
              <a:gd name="connsiteX7" fmla="*/ 89684 w 3944413"/>
              <a:gd name="connsiteY7" fmla="*/ 1716680 h 1730124"/>
              <a:gd name="connsiteX8" fmla="*/ 5635 w 3944413"/>
              <a:gd name="connsiteY8" fmla="*/ 1632631 h 1730124"/>
              <a:gd name="connsiteX0" fmla="*/ 6730 w 3945508"/>
              <a:gd name="connsiteY0" fmla="*/ 1632631 h 1718001"/>
              <a:gd name="connsiteX1" fmla="*/ 3282 w 3945508"/>
              <a:gd name="connsiteY1" fmla="*/ 114742 h 1718001"/>
              <a:gd name="connsiteX2" fmla="*/ 90779 w 3945508"/>
              <a:gd name="connsiteY2" fmla="*/ 107478 h 1718001"/>
              <a:gd name="connsiteX3" fmla="*/ 3861459 w 3945508"/>
              <a:gd name="connsiteY3" fmla="*/ 107478 h 1718001"/>
              <a:gd name="connsiteX4" fmla="*/ 3945508 w 3945508"/>
              <a:gd name="connsiteY4" fmla="*/ 191527 h 1718001"/>
              <a:gd name="connsiteX5" fmla="*/ 3945508 w 3945508"/>
              <a:gd name="connsiteY5" fmla="*/ 1632631 h 1718001"/>
              <a:gd name="connsiteX6" fmla="*/ 3861459 w 3945508"/>
              <a:gd name="connsiteY6" fmla="*/ 1716680 h 1718001"/>
              <a:gd name="connsiteX7" fmla="*/ 90779 w 3945508"/>
              <a:gd name="connsiteY7" fmla="*/ 1716680 h 1718001"/>
              <a:gd name="connsiteX8" fmla="*/ 6730 w 3945508"/>
              <a:gd name="connsiteY8" fmla="*/ 1632631 h 1718001"/>
              <a:gd name="connsiteX0" fmla="*/ 5541 w 3944319"/>
              <a:gd name="connsiteY0" fmla="*/ 1632631 h 1716680"/>
              <a:gd name="connsiteX1" fmla="*/ 2093 w 3944319"/>
              <a:gd name="connsiteY1" fmla="*/ 114742 h 1716680"/>
              <a:gd name="connsiteX2" fmla="*/ 89590 w 3944319"/>
              <a:gd name="connsiteY2" fmla="*/ 107478 h 1716680"/>
              <a:gd name="connsiteX3" fmla="*/ 3860270 w 3944319"/>
              <a:gd name="connsiteY3" fmla="*/ 107478 h 1716680"/>
              <a:gd name="connsiteX4" fmla="*/ 3944319 w 3944319"/>
              <a:gd name="connsiteY4" fmla="*/ 191527 h 1716680"/>
              <a:gd name="connsiteX5" fmla="*/ 3944319 w 3944319"/>
              <a:gd name="connsiteY5" fmla="*/ 1632631 h 1716680"/>
              <a:gd name="connsiteX6" fmla="*/ 3860270 w 3944319"/>
              <a:gd name="connsiteY6" fmla="*/ 1716680 h 1716680"/>
              <a:gd name="connsiteX7" fmla="*/ 89590 w 3944319"/>
              <a:gd name="connsiteY7" fmla="*/ 1716680 h 1716680"/>
              <a:gd name="connsiteX8" fmla="*/ 5541 w 3944319"/>
              <a:gd name="connsiteY8" fmla="*/ 1632631 h 1716680"/>
              <a:gd name="connsiteX0" fmla="*/ 4066 w 3942844"/>
              <a:gd name="connsiteY0" fmla="*/ 1541301 h 1625350"/>
              <a:gd name="connsiteX1" fmla="*/ 618 w 3942844"/>
              <a:gd name="connsiteY1" fmla="*/ 23412 h 1625350"/>
              <a:gd name="connsiteX2" fmla="*/ 88115 w 3942844"/>
              <a:gd name="connsiteY2" fmla="*/ 16148 h 1625350"/>
              <a:gd name="connsiteX3" fmla="*/ 3858795 w 3942844"/>
              <a:gd name="connsiteY3" fmla="*/ 16148 h 1625350"/>
              <a:gd name="connsiteX4" fmla="*/ 3942844 w 3942844"/>
              <a:gd name="connsiteY4" fmla="*/ 100197 h 1625350"/>
              <a:gd name="connsiteX5" fmla="*/ 3942844 w 3942844"/>
              <a:gd name="connsiteY5" fmla="*/ 1541301 h 1625350"/>
              <a:gd name="connsiteX6" fmla="*/ 3858795 w 3942844"/>
              <a:gd name="connsiteY6" fmla="*/ 1625350 h 1625350"/>
              <a:gd name="connsiteX7" fmla="*/ 88115 w 3942844"/>
              <a:gd name="connsiteY7" fmla="*/ 1625350 h 1625350"/>
              <a:gd name="connsiteX8" fmla="*/ 4066 w 3942844"/>
              <a:gd name="connsiteY8" fmla="*/ 1541301 h 1625350"/>
              <a:gd name="connsiteX0" fmla="*/ 4276 w 3943054"/>
              <a:gd name="connsiteY0" fmla="*/ 1541301 h 1625350"/>
              <a:gd name="connsiteX1" fmla="*/ 828 w 3943054"/>
              <a:gd name="connsiteY1" fmla="*/ 23412 h 1625350"/>
              <a:gd name="connsiteX2" fmla="*/ 88325 w 3943054"/>
              <a:gd name="connsiteY2" fmla="*/ 16148 h 1625350"/>
              <a:gd name="connsiteX3" fmla="*/ 3859005 w 3943054"/>
              <a:gd name="connsiteY3" fmla="*/ 16148 h 1625350"/>
              <a:gd name="connsiteX4" fmla="*/ 3943054 w 3943054"/>
              <a:gd name="connsiteY4" fmla="*/ 100197 h 1625350"/>
              <a:gd name="connsiteX5" fmla="*/ 3943054 w 3943054"/>
              <a:gd name="connsiteY5" fmla="*/ 1541301 h 1625350"/>
              <a:gd name="connsiteX6" fmla="*/ 3859005 w 3943054"/>
              <a:gd name="connsiteY6" fmla="*/ 1625350 h 1625350"/>
              <a:gd name="connsiteX7" fmla="*/ 88325 w 3943054"/>
              <a:gd name="connsiteY7" fmla="*/ 1625350 h 1625350"/>
              <a:gd name="connsiteX8" fmla="*/ 4276 w 3943054"/>
              <a:gd name="connsiteY8" fmla="*/ 1541301 h 1625350"/>
              <a:gd name="connsiteX0" fmla="*/ 3584 w 3942362"/>
              <a:gd name="connsiteY0" fmla="*/ 1541301 h 1625350"/>
              <a:gd name="connsiteX1" fmla="*/ 136 w 3942362"/>
              <a:gd name="connsiteY1" fmla="*/ 23412 h 1625350"/>
              <a:gd name="connsiteX2" fmla="*/ 87633 w 3942362"/>
              <a:gd name="connsiteY2" fmla="*/ 16148 h 1625350"/>
              <a:gd name="connsiteX3" fmla="*/ 3858313 w 3942362"/>
              <a:gd name="connsiteY3" fmla="*/ 16148 h 1625350"/>
              <a:gd name="connsiteX4" fmla="*/ 3942362 w 3942362"/>
              <a:gd name="connsiteY4" fmla="*/ 100197 h 1625350"/>
              <a:gd name="connsiteX5" fmla="*/ 3942362 w 3942362"/>
              <a:gd name="connsiteY5" fmla="*/ 1541301 h 1625350"/>
              <a:gd name="connsiteX6" fmla="*/ 3858313 w 3942362"/>
              <a:gd name="connsiteY6" fmla="*/ 1625350 h 1625350"/>
              <a:gd name="connsiteX7" fmla="*/ 87633 w 3942362"/>
              <a:gd name="connsiteY7" fmla="*/ 1625350 h 1625350"/>
              <a:gd name="connsiteX8" fmla="*/ 3584 w 3942362"/>
              <a:gd name="connsiteY8" fmla="*/ 1541301 h 1625350"/>
              <a:gd name="connsiteX0" fmla="*/ 4276 w 3943054"/>
              <a:gd name="connsiteY0" fmla="*/ 1525692 h 1609741"/>
              <a:gd name="connsiteX1" fmla="*/ 828 w 3943054"/>
              <a:gd name="connsiteY1" fmla="*/ 7803 h 1609741"/>
              <a:gd name="connsiteX2" fmla="*/ 88325 w 3943054"/>
              <a:gd name="connsiteY2" fmla="*/ 539 h 1609741"/>
              <a:gd name="connsiteX3" fmla="*/ 3859005 w 3943054"/>
              <a:gd name="connsiteY3" fmla="*/ 539 h 1609741"/>
              <a:gd name="connsiteX4" fmla="*/ 3943054 w 3943054"/>
              <a:gd name="connsiteY4" fmla="*/ 84588 h 1609741"/>
              <a:gd name="connsiteX5" fmla="*/ 3943054 w 3943054"/>
              <a:gd name="connsiteY5" fmla="*/ 1525692 h 1609741"/>
              <a:gd name="connsiteX6" fmla="*/ 3859005 w 3943054"/>
              <a:gd name="connsiteY6" fmla="*/ 1609741 h 1609741"/>
              <a:gd name="connsiteX7" fmla="*/ 88325 w 3943054"/>
              <a:gd name="connsiteY7" fmla="*/ 1609741 h 1609741"/>
              <a:gd name="connsiteX8" fmla="*/ 4276 w 3943054"/>
              <a:gd name="connsiteY8" fmla="*/ 1525692 h 1609741"/>
              <a:gd name="connsiteX0" fmla="*/ 3584 w 3942362"/>
              <a:gd name="connsiteY0" fmla="*/ 1525692 h 1609741"/>
              <a:gd name="connsiteX1" fmla="*/ 136 w 3942362"/>
              <a:gd name="connsiteY1" fmla="*/ 7803 h 1609741"/>
              <a:gd name="connsiteX2" fmla="*/ 87633 w 3942362"/>
              <a:gd name="connsiteY2" fmla="*/ 539 h 1609741"/>
              <a:gd name="connsiteX3" fmla="*/ 3858313 w 3942362"/>
              <a:gd name="connsiteY3" fmla="*/ 539 h 1609741"/>
              <a:gd name="connsiteX4" fmla="*/ 3942362 w 3942362"/>
              <a:gd name="connsiteY4" fmla="*/ 84588 h 1609741"/>
              <a:gd name="connsiteX5" fmla="*/ 3942362 w 3942362"/>
              <a:gd name="connsiteY5" fmla="*/ 1525692 h 1609741"/>
              <a:gd name="connsiteX6" fmla="*/ 3858313 w 3942362"/>
              <a:gd name="connsiteY6" fmla="*/ 1609741 h 1609741"/>
              <a:gd name="connsiteX7" fmla="*/ 87633 w 3942362"/>
              <a:gd name="connsiteY7" fmla="*/ 1609741 h 1609741"/>
              <a:gd name="connsiteX8" fmla="*/ 3584 w 3942362"/>
              <a:gd name="connsiteY8" fmla="*/ 1525692 h 1609741"/>
              <a:gd name="connsiteX0" fmla="*/ 3644 w 3942422"/>
              <a:gd name="connsiteY0" fmla="*/ 1525692 h 1609741"/>
              <a:gd name="connsiteX1" fmla="*/ 196 w 3942422"/>
              <a:gd name="connsiteY1" fmla="*/ 7803 h 1609741"/>
              <a:gd name="connsiteX2" fmla="*/ 87693 w 3942422"/>
              <a:gd name="connsiteY2" fmla="*/ 539 h 1609741"/>
              <a:gd name="connsiteX3" fmla="*/ 3858373 w 3942422"/>
              <a:gd name="connsiteY3" fmla="*/ 539 h 1609741"/>
              <a:gd name="connsiteX4" fmla="*/ 3942422 w 3942422"/>
              <a:gd name="connsiteY4" fmla="*/ 84588 h 1609741"/>
              <a:gd name="connsiteX5" fmla="*/ 3942422 w 3942422"/>
              <a:gd name="connsiteY5" fmla="*/ 1525692 h 1609741"/>
              <a:gd name="connsiteX6" fmla="*/ 3858373 w 3942422"/>
              <a:gd name="connsiteY6" fmla="*/ 1609741 h 1609741"/>
              <a:gd name="connsiteX7" fmla="*/ 87693 w 3942422"/>
              <a:gd name="connsiteY7" fmla="*/ 1609741 h 1609741"/>
              <a:gd name="connsiteX8" fmla="*/ 3644 w 3942422"/>
              <a:gd name="connsiteY8" fmla="*/ 1525692 h 1609741"/>
              <a:gd name="connsiteX0" fmla="*/ 225140 w 4163918"/>
              <a:gd name="connsiteY0" fmla="*/ 1528731 h 1674428"/>
              <a:gd name="connsiteX1" fmla="*/ 224074 w 4163918"/>
              <a:gd name="connsiteY1" fmla="*/ 3699 h 1674428"/>
              <a:gd name="connsiteX2" fmla="*/ 309189 w 4163918"/>
              <a:gd name="connsiteY2" fmla="*/ 3578 h 1674428"/>
              <a:gd name="connsiteX3" fmla="*/ 4079869 w 4163918"/>
              <a:gd name="connsiteY3" fmla="*/ 3578 h 1674428"/>
              <a:gd name="connsiteX4" fmla="*/ 4163918 w 4163918"/>
              <a:gd name="connsiteY4" fmla="*/ 87627 h 1674428"/>
              <a:gd name="connsiteX5" fmla="*/ 4163918 w 4163918"/>
              <a:gd name="connsiteY5" fmla="*/ 1528731 h 1674428"/>
              <a:gd name="connsiteX6" fmla="*/ 4079869 w 4163918"/>
              <a:gd name="connsiteY6" fmla="*/ 1612780 h 1674428"/>
              <a:gd name="connsiteX7" fmla="*/ 309189 w 4163918"/>
              <a:gd name="connsiteY7" fmla="*/ 1612780 h 1674428"/>
              <a:gd name="connsiteX8" fmla="*/ 225140 w 4163918"/>
              <a:gd name="connsiteY8" fmla="*/ 1528731 h 1674428"/>
              <a:gd name="connsiteX0" fmla="*/ 6880 w 3945658"/>
              <a:gd name="connsiteY0" fmla="*/ 1528731 h 1674428"/>
              <a:gd name="connsiteX1" fmla="*/ 5814 w 3945658"/>
              <a:gd name="connsiteY1" fmla="*/ 3699 h 1674428"/>
              <a:gd name="connsiteX2" fmla="*/ 90929 w 3945658"/>
              <a:gd name="connsiteY2" fmla="*/ 3578 h 1674428"/>
              <a:gd name="connsiteX3" fmla="*/ 3861609 w 3945658"/>
              <a:gd name="connsiteY3" fmla="*/ 3578 h 1674428"/>
              <a:gd name="connsiteX4" fmla="*/ 3945658 w 3945658"/>
              <a:gd name="connsiteY4" fmla="*/ 87627 h 1674428"/>
              <a:gd name="connsiteX5" fmla="*/ 3945658 w 3945658"/>
              <a:gd name="connsiteY5" fmla="*/ 1528731 h 1674428"/>
              <a:gd name="connsiteX6" fmla="*/ 3861609 w 3945658"/>
              <a:gd name="connsiteY6" fmla="*/ 1612780 h 1674428"/>
              <a:gd name="connsiteX7" fmla="*/ 90929 w 3945658"/>
              <a:gd name="connsiteY7" fmla="*/ 1612780 h 1674428"/>
              <a:gd name="connsiteX8" fmla="*/ 6880 w 3945658"/>
              <a:gd name="connsiteY8" fmla="*/ 1528731 h 1674428"/>
              <a:gd name="connsiteX0" fmla="*/ 225140 w 4163918"/>
              <a:gd name="connsiteY0" fmla="*/ 1526452 h 1671925"/>
              <a:gd name="connsiteX1" fmla="*/ 224074 w 4163918"/>
              <a:gd name="connsiteY1" fmla="*/ 4595 h 1671925"/>
              <a:gd name="connsiteX2" fmla="*/ 309189 w 4163918"/>
              <a:gd name="connsiteY2" fmla="*/ 1299 h 1671925"/>
              <a:gd name="connsiteX3" fmla="*/ 4079869 w 4163918"/>
              <a:gd name="connsiteY3" fmla="*/ 1299 h 1671925"/>
              <a:gd name="connsiteX4" fmla="*/ 4163918 w 4163918"/>
              <a:gd name="connsiteY4" fmla="*/ 85348 h 1671925"/>
              <a:gd name="connsiteX5" fmla="*/ 4163918 w 4163918"/>
              <a:gd name="connsiteY5" fmla="*/ 1526452 h 1671925"/>
              <a:gd name="connsiteX6" fmla="*/ 4079869 w 4163918"/>
              <a:gd name="connsiteY6" fmla="*/ 1610501 h 1671925"/>
              <a:gd name="connsiteX7" fmla="*/ 309189 w 4163918"/>
              <a:gd name="connsiteY7" fmla="*/ 1610501 h 1671925"/>
              <a:gd name="connsiteX8" fmla="*/ 225140 w 4163918"/>
              <a:gd name="connsiteY8" fmla="*/ 1526452 h 1671925"/>
              <a:gd name="connsiteX0" fmla="*/ 6880 w 3945658"/>
              <a:gd name="connsiteY0" fmla="*/ 1527596 h 1673069"/>
              <a:gd name="connsiteX1" fmla="*/ 5814 w 3945658"/>
              <a:gd name="connsiteY1" fmla="*/ 5739 h 1673069"/>
              <a:gd name="connsiteX2" fmla="*/ 90929 w 3945658"/>
              <a:gd name="connsiteY2" fmla="*/ 2443 h 1673069"/>
              <a:gd name="connsiteX3" fmla="*/ 3861609 w 3945658"/>
              <a:gd name="connsiteY3" fmla="*/ 2443 h 1673069"/>
              <a:gd name="connsiteX4" fmla="*/ 3945658 w 3945658"/>
              <a:gd name="connsiteY4" fmla="*/ 86492 h 1673069"/>
              <a:gd name="connsiteX5" fmla="*/ 3945658 w 3945658"/>
              <a:gd name="connsiteY5" fmla="*/ 1527596 h 1673069"/>
              <a:gd name="connsiteX6" fmla="*/ 3861609 w 3945658"/>
              <a:gd name="connsiteY6" fmla="*/ 1611645 h 1673069"/>
              <a:gd name="connsiteX7" fmla="*/ 90929 w 3945658"/>
              <a:gd name="connsiteY7" fmla="*/ 1611645 h 1673069"/>
              <a:gd name="connsiteX8" fmla="*/ 6880 w 3945658"/>
              <a:gd name="connsiteY8" fmla="*/ 1527596 h 1673069"/>
              <a:gd name="connsiteX0" fmla="*/ 4095 w 3942873"/>
              <a:gd name="connsiteY0" fmla="*/ 1527596 h 1611653"/>
              <a:gd name="connsiteX1" fmla="*/ 3029 w 3942873"/>
              <a:gd name="connsiteY1" fmla="*/ 5739 h 1611653"/>
              <a:gd name="connsiteX2" fmla="*/ 88144 w 3942873"/>
              <a:gd name="connsiteY2" fmla="*/ 2443 h 1611653"/>
              <a:gd name="connsiteX3" fmla="*/ 3858824 w 3942873"/>
              <a:gd name="connsiteY3" fmla="*/ 2443 h 1611653"/>
              <a:gd name="connsiteX4" fmla="*/ 3942873 w 3942873"/>
              <a:gd name="connsiteY4" fmla="*/ 86492 h 1611653"/>
              <a:gd name="connsiteX5" fmla="*/ 3942873 w 3942873"/>
              <a:gd name="connsiteY5" fmla="*/ 1527596 h 1611653"/>
              <a:gd name="connsiteX6" fmla="*/ 3858824 w 3942873"/>
              <a:gd name="connsiteY6" fmla="*/ 1611645 h 1611653"/>
              <a:gd name="connsiteX7" fmla="*/ 88144 w 3942873"/>
              <a:gd name="connsiteY7" fmla="*/ 1611645 h 1611653"/>
              <a:gd name="connsiteX8" fmla="*/ 4095 w 3942873"/>
              <a:gd name="connsiteY8" fmla="*/ 1527596 h 1611653"/>
              <a:gd name="connsiteX0" fmla="*/ 9512 w 3948290"/>
              <a:gd name="connsiteY0" fmla="*/ 1527596 h 1673069"/>
              <a:gd name="connsiteX1" fmla="*/ 8446 w 3948290"/>
              <a:gd name="connsiteY1" fmla="*/ 5739 h 1673069"/>
              <a:gd name="connsiteX2" fmla="*/ 93561 w 3948290"/>
              <a:gd name="connsiteY2" fmla="*/ 2443 h 1673069"/>
              <a:gd name="connsiteX3" fmla="*/ 3864241 w 3948290"/>
              <a:gd name="connsiteY3" fmla="*/ 2443 h 1673069"/>
              <a:gd name="connsiteX4" fmla="*/ 3948290 w 3948290"/>
              <a:gd name="connsiteY4" fmla="*/ 86492 h 1673069"/>
              <a:gd name="connsiteX5" fmla="*/ 3948290 w 3948290"/>
              <a:gd name="connsiteY5" fmla="*/ 1527596 h 1673069"/>
              <a:gd name="connsiteX6" fmla="*/ 3864241 w 3948290"/>
              <a:gd name="connsiteY6" fmla="*/ 1611645 h 1673069"/>
              <a:gd name="connsiteX7" fmla="*/ 129280 w 3948290"/>
              <a:gd name="connsiteY7" fmla="*/ 1611645 h 1673069"/>
              <a:gd name="connsiteX8" fmla="*/ 9512 w 3948290"/>
              <a:gd name="connsiteY8" fmla="*/ 1527596 h 1673069"/>
              <a:gd name="connsiteX0" fmla="*/ 3242 w 3942020"/>
              <a:gd name="connsiteY0" fmla="*/ 1527596 h 1614938"/>
              <a:gd name="connsiteX1" fmla="*/ 2176 w 3942020"/>
              <a:gd name="connsiteY1" fmla="*/ 5739 h 1614938"/>
              <a:gd name="connsiteX2" fmla="*/ 87291 w 3942020"/>
              <a:gd name="connsiteY2" fmla="*/ 2443 h 1614938"/>
              <a:gd name="connsiteX3" fmla="*/ 3857971 w 3942020"/>
              <a:gd name="connsiteY3" fmla="*/ 2443 h 1614938"/>
              <a:gd name="connsiteX4" fmla="*/ 3942020 w 3942020"/>
              <a:gd name="connsiteY4" fmla="*/ 86492 h 1614938"/>
              <a:gd name="connsiteX5" fmla="*/ 3942020 w 3942020"/>
              <a:gd name="connsiteY5" fmla="*/ 1527596 h 1614938"/>
              <a:gd name="connsiteX6" fmla="*/ 3857971 w 3942020"/>
              <a:gd name="connsiteY6" fmla="*/ 1611645 h 1614938"/>
              <a:gd name="connsiteX7" fmla="*/ 123010 w 3942020"/>
              <a:gd name="connsiteY7" fmla="*/ 1611645 h 1614938"/>
              <a:gd name="connsiteX8" fmla="*/ 3242 w 3942020"/>
              <a:gd name="connsiteY8" fmla="*/ 1527596 h 1614938"/>
              <a:gd name="connsiteX0" fmla="*/ 1552 w 3940330"/>
              <a:gd name="connsiteY0" fmla="*/ 1527596 h 1612398"/>
              <a:gd name="connsiteX1" fmla="*/ 486 w 3940330"/>
              <a:gd name="connsiteY1" fmla="*/ 5739 h 1612398"/>
              <a:gd name="connsiteX2" fmla="*/ 85601 w 3940330"/>
              <a:gd name="connsiteY2" fmla="*/ 2443 h 1612398"/>
              <a:gd name="connsiteX3" fmla="*/ 3856281 w 3940330"/>
              <a:gd name="connsiteY3" fmla="*/ 2443 h 1612398"/>
              <a:gd name="connsiteX4" fmla="*/ 3940330 w 3940330"/>
              <a:gd name="connsiteY4" fmla="*/ 86492 h 1612398"/>
              <a:gd name="connsiteX5" fmla="*/ 3940330 w 3940330"/>
              <a:gd name="connsiteY5" fmla="*/ 1527596 h 1612398"/>
              <a:gd name="connsiteX6" fmla="*/ 3856281 w 3940330"/>
              <a:gd name="connsiteY6" fmla="*/ 1611645 h 1612398"/>
              <a:gd name="connsiteX7" fmla="*/ 121320 w 3940330"/>
              <a:gd name="connsiteY7" fmla="*/ 1611645 h 1612398"/>
              <a:gd name="connsiteX8" fmla="*/ 1552 w 3940330"/>
              <a:gd name="connsiteY8" fmla="*/ 1527596 h 161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330" h="1612398">
                <a:moveTo>
                  <a:pt x="1552" y="1527596"/>
                </a:moveTo>
                <a:cubicBezTo>
                  <a:pt x="463" y="1429014"/>
                  <a:pt x="-671" y="14002"/>
                  <a:pt x="486" y="5739"/>
                </a:cubicBezTo>
                <a:cubicBezTo>
                  <a:pt x="1643" y="-2524"/>
                  <a:pt x="8119" y="-183"/>
                  <a:pt x="85601" y="2443"/>
                </a:cubicBezTo>
                <a:cubicBezTo>
                  <a:pt x="163083" y="5069"/>
                  <a:pt x="2599388" y="2443"/>
                  <a:pt x="3856281" y="2443"/>
                </a:cubicBezTo>
                <a:cubicBezTo>
                  <a:pt x="3902700" y="2443"/>
                  <a:pt x="3940330" y="40073"/>
                  <a:pt x="3940330" y="86492"/>
                </a:cubicBezTo>
                <a:lnTo>
                  <a:pt x="3940330" y="1527596"/>
                </a:lnTo>
                <a:cubicBezTo>
                  <a:pt x="3940330" y="1574015"/>
                  <a:pt x="3902700" y="1611645"/>
                  <a:pt x="3856281" y="1611645"/>
                </a:cubicBezTo>
                <a:lnTo>
                  <a:pt x="121320" y="1611645"/>
                </a:lnTo>
                <a:cubicBezTo>
                  <a:pt x="74901" y="1611645"/>
                  <a:pt x="2641" y="1626178"/>
                  <a:pt x="1552" y="1527596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lIns="360000" tIns="252000" rIns="360000" bIns="360000" rtlCol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70000"/>
              </a:lnSpc>
              <a:defRPr lang="nl-NL" sz="2400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70000"/>
              </a:lnSpc>
              <a:defRPr lang="nl-NL" b="0" dirty="0">
                <a:solidFill>
                  <a:schemeClr val="bg1"/>
                </a:solidFill>
              </a:defRPr>
            </a:lvl5pPr>
            <a:lvl6pPr>
              <a:lnSpc>
                <a:spcPct val="70000"/>
              </a:lnSpc>
              <a:defRPr lang="nl-NL" dirty="0"/>
            </a:lvl6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D1F31-84B9-7AD0-0AF9-B8FC81A9A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B39EA-3E8F-647F-F7AC-498E55A9EB9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2688E-6C0C-84C5-41EA-F762B7BD16D3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CC49B-7B86-C844-CFAA-F7CB47CA7E6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171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96713" y="1467110"/>
            <a:ext cx="5180184" cy="432075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92B3C0DD-4B30-41A4-ACF0-43DCC142E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7132B7D-5165-4EF7-9B98-0281F140107D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ijdelijke aanduiding voor grafiek 7">
            <a:extLst>
              <a:ext uri="{FF2B5EF4-FFF2-40B4-BE49-F238E27FC236}">
                <a16:creationId xmlns:a16="http://schemas.microsoft.com/office/drawing/2014/main" id="{850783B6-C90B-4AAA-90BA-1DAFC9F22AA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15099" y="1467111"/>
            <a:ext cx="5168610" cy="4320756"/>
          </a:xfrm>
          <a:solidFill>
            <a:schemeClr val="bg1">
              <a:lumMod val="95000"/>
            </a:schemeClr>
          </a:solidFill>
        </p:spPr>
        <p:txBody>
          <a:bodyPr tIns="288000" bIns="1440000"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B9816-B2A2-2391-B02F-5E919B03F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51" name="Picture 150" descr="Logo&#10;&#10;Description automatically generated">
            <a:extLst>
              <a:ext uri="{FF2B5EF4-FFF2-40B4-BE49-F238E27FC236}">
                <a16:creationId xmlns:a16="http://schemas.microsoft.com/office/drawing/2014/main" id="{3D6AF872-0FEC-1594-D3F7-7736DF6E0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FDEEF-1344-3AE2-3232-CB10BBBF27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B2D8B-E420-399A-C211-EBDCEE77B2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E1414-9662-7D2C-8679-EE19A252DD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3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tekst 14">
            <a:extLst>
              <a:ext uri="{FF2B5EF4-FFF2-40B4-BE49-F238E27FC236}">
                <a16:creationId xmlns:a16="http://schemas.microsoft.com/office/drawing/2014/main" id="{C209BF21-5280-447B-A53B-6C6365D81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87" name="Tijdelijke aanduiding voor grafiek 7">
            <a:extLst>
              <a:ext uri="{FF2B5EF4-FFF2-40B4-BE49-F238E27FC236}">
                <a16:creationId xmlns:a16="http://schemas.microsoft.com/office/drawing/2014/main" id="{A9C16D6A-032C-433A-A11B-424C800889B5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3498" y="1467111"/>
            <a:ext cx="11201783" cy="4314378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F29FA-A616-4670-65ED-709D2D61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5C05BB4A-FFA8-4956-A889-DBCC6148D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11FF6-BC04-A394-91BE-C1D0BFC1E0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CC67E-2063-F0B5-F509-9B22B9DF6E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214A6-AD96-EFE1-3FBE-0A9A18AFD0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01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30x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6060000" y="-3695027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6060000" y="-2837289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6060000" y="-1979551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6060000" y="-1121813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8E10AAB-06C7-4321-9CEB-6978AB3316A3}"/>
                </a:ext>
              </a:extLst>
            </p:cNvPr>
            <p:cNvSpPr/>
            <p:nvPr userDrawn="1"/>
          </p:nvSpPr>
          <p:spPr>
            <a:xfrm>
              <a:off x="229240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0ECC5E35-4DC2-4D72-8976-BC5B5196C96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476785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2" name="Tijdelijke aanduiding voor afbeelding 41">
            <a:extLst>
              <a:ext uri="{FF2B5EF4-FFF2-40B4-BE49-F238E27FC236}">
                <a16:creationId xmlns:a16="http://schemas.microsoft.com/office/drawing/2014/main" id="{416D3094-BFCD-439F-B497-27E54D9203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476785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0" name="Tijdelijke aanduiding voor afbeelding 49">
            <a:extLst>
              <a:ext uri="{FF2B5EF4-FFF2-40B4-BE49-F238E27FC236}">
                <a16:creationId xmlns:a16="http://schemas.microsoft.com/office/drawing/2014/main" id="{206F5209-2312-4445-B960-F683F491287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>
            <a:off x="476785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D9209DD1-9BD4-4DF3-B1E0-A8338042F46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flipH="1">
            <a:off x="476785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id="{5DE779D9-4DA7-4DD0-B8DC-1895A8FC8C7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 flipH="1">
            <a:off x="476785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178DBA48-6AF1-47D9-BF0E-979F8353506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flipH="1">
            <a:off x="2362838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C8B98870-BE4C-46E2-BE0F-43129215502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 flipH="1">
            <a:off x="2362838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12CF6EC7-0F52-4016-AEED-5D1BB8E904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 flipH="1">
            <a:off x="2362838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CF33F0B8-29E6-4F39-9AF9-D5351307E4D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flipH="1">
            <a:off x="2362838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9" name="Tijdelijke aanduiding voor afbeelding 58">
            <a:extLst>
              <a:ext uri="{FF2B5EF4-FFF2-40B4-BE49-F238E27FC236}">
                <a16:creationId xmlns:a16="http://schemas.microsoft.com/office/drawing/2014/main" id="{39474210-C03A-4407-BCF9-CAA3D970DC2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 flipH="1">
            <a:off x="2362838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52522B08-D355-4F84-968B-74FBBF7CFAF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 flipH="1">
            <a:off x="4248559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D6F19D4B-C183-4F7B-8E11-99935D066A5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 flipH="1">
            <a:off x="4248559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4" name="Tijdelijke aanduiding voor afbeelding 63">
            <a:extLst>
              <a:ext uri="{FF2B5EF4-FFF2-40B4-BE49-F238E27FC236}">
                <a16:creationId xmlns:a16="http://schemas.microsoft.com/office/drawing/2014/main" id="{BAF62EBB-C196-4BD0-A8D4-23CCFBDDED0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 flipH="1">
            <a:off x="4248559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5" name="Tijdelijke aanduiding voor afbeelding 64">
            <a:extLst>
              <a:ext uri="{FF2B5EF4-FFF2-40B4-BE49-F238E27FC236}">
                <a16:creationId xmlns:a16="http://schemas.microsoft.com/office/drawing/2014/main" id="{2588EE1E-EA99-4016-9D0A-F2C63ABF8829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 flipH="1">
            <a:off x="4248559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0" name="Tijdelijke aanduiding voor afbeelding 79">
            <a:extLst>
              <a:ext uri="{FF2B5EF4-FFF2-40B4-BE49-F238E27FC236}">
                <a16:creationId xmlns:a16="http://schemas.microsoft.com/office/drawing/2014/main" id="{E891E97A-D2F1-41EA-9C0D-410D141530A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 flipH="1">
            <a:off x="4248559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1" name="Tijdelijke aanduiding voor afbeelding 80">
            <a:extLst>
              <a:ext uri="{FF2B5EF4-FFF2-40B4-BE49-F238E27FC236}">
                <a16:creationId xmlns:a16="http://schemas.microsoft.com/office/drawing/2014/main" id="{D34EC863-6EDB-4C76-916A-35D481C6FA3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 flipH="1">
            <a:off x="6129217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2" name="Tijdelijke aanduiding voor afbeelding 81">
            <a:extLst>
              <a:ext uri="{FF2B5EF4-FFF2-40B4-BE49-F238E27FC236}">
                <a16:creationId xmlns:a16="http://schemas.microsoft.com/office/drawing/2014/main" id="{6F9A2E1B-0220-4345-A29D-131B76A1F3E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 flipH="1">
            <a:off x="6129217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3" name="Tijdelijke aanduiding voor afbeelding 82">
            <a:extLst>
              <a:ext uri="{FF2B5EF4-FFF2-40B4-BE49-F238E27FC236}">
                <a16:creationId xmlns:a16="http://schemas.microsoft.com/office/drawing/2014/main" id="{940EEE5D-28FA-4D71-9332-2EB3769B2610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 flipH="1">
            <a:off x="6129217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afbeelding 83">
            <a:extLst>
              <a:ext uri="{FF2B5EF4-FFF2-40B4-BE49-F238E27FC236}">
                <a16:creationId xmlns:a16="http://schemas.microsoft.com/office/drawing/2014/main" id="{F75BD4CF-F7F8-4712-B145-33E78FB16AA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 flipH="1">
            <a:off x="6129217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5" name="Tijdelijke aanduiding voor afbeelding 84">
            <a:extLst>
              <a:ext uri="{FF2B5EF4-FFF2-40B4-BE49-F238E27FC236}">
                <a16:creationId xmlns:a16="http://schemas.microsoft.com/office/drawing/2014/main" id="{1AC024EE-764D-4E2D-AD4A-8AFF1FD1D22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 flipH="1">
            <a:off x="6129217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6" name="Tijdelijke aanduiding voor afbeelding 85">
            <a:extLst>
              <a:ext uri="{FF2B5EF4-FFF2-40B4-BE49-F238E27FC236}">
                <a16:creationId xmlns:a16="http://schemas.microsoft.com/office/drawing/2014/main" id="{10823A3B-771A-4ED8-AF94-C8C87FA9B901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flipH="1">
            <a:off x="8019736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7" name="Tijdelijke aanduiding voor afbeelding 86">
            <a:extLst>
              <a:ext uri="{FF2B5EF4-FFF2-40B4-BE49-F238E27FC236}">
                <a16:creationId xmlns:a16="http://schemas.microsoft.com/office/drawing/2014/main" id="{97E32A10-7718-49D1-9EE5-990283252937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 flipH="1">
            <a:off x="8019736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8" name="Tijdelijke aanduiding voor afbeelding 87">
            <a:extLst>
              <a:ext uri="{FF2B5EF4-FFF2-40B4-BE49-F238E27FC236}">
                <a16:creationId xmlns:a16="http://schemas.microsoft.com/office/drawing/2014/main" id="{87F79174-F601-445F-8C9D-F0286B9B0095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 flipH="1">
            <a:off x="8019736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9" name="Tijdelijke aanduiding voor afbeelding 88">
            <a:extLst>
              <a:ext uri="{FF2B5EF4-FFF2-40B4-BE49-F238E27FC236}">
                <a16:creationId xmlns:a16="http://schemas.microsoft.com/office/drawing/2014/main" id="{1F7FC22F-56AA-4D4B-A364-C01C0291D60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 flipH="1">
            <a:off x="8019736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0" name="Tijdelijke aanduiding voor afbeelding 89">
            <a:extLst>
              <a:ext uri="{FF2B5EF4-FFF2-40B4-BE49-F238E27FC236}">
                <a16:creationId xmlns:a16="http://schemas.microsoft.com/office/drawing/2014/main" id="{7C344747-09D4-4F69-B84A-B291F5FFD05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 flipH="1">
            <a:off x="8019736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57031EF5-6C93-4F3D-9E68-1FE7E49F2A78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 flipH="1">
            <a:off x="9899479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2" name="Tijdelijke aanduiding voor afbeelding 91">
            <a:extLst>
              <a:ext uri="{FF2B5EF4-FFF2-40B4-BE49-F238E27FC236}">
                <a16:creationId xmlns:a16="http://schemas.microsoft.com/office/drawing/2014/main" id="{D1B127A4-6FEF-4922-99E5-D0D998759798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 flipH="1">
            <a:off x="9899479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3" name="Tijdelijke aanduiding voor afbeelding 92">
            <a:extLst>
              <a:ext uri="{FF2B5EF4-FFF2-40B4-BE49-F238E27FC236}">
                <a16:creationId xmlns:a16="http://schemas.microsoft.com/office/drawing/2014/main" id="{61A7EA5B-BE99-47CC-987C-5F9B43CE2758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 flipH="1">
            <a:off x="9899479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4" name="Tijdelijke aanduiding voor afbeelding 93">
            <a:extLst>
              <a:ext uri="{FF2B5EF4-FFF2-40B4-BE49-F238E27FC236}">
                <a16:creationId xmlns:a16="http://schemas.microsoft.com/office/drawing/2014/main" id="{1517DEFA-144A-41BB-B05D-90A8B046E1A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 flipH="1">
            <a:off x="9899479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5" name="Tijdelijke aanduiding voor afbeelding 94">
            <a:extLst>
              <a:ext uri="{FF2B5EF4-FFF2-40B4-BE49-F238E27FC236}">
                <a16:creationId xmlns:a16="http://schemas.microsoft.com/office/drawing/2014/main" id="{ADC035EC-FEDC-4142-B291-F2629C63D59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 flipH="1">
            <a:off x="9899479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AE2C2-0688-F3F7-E1D9-AE8A73B1D08D}"/>
              </a:ext>
            </a:extLst>
          </p:cNvPr>
          <p:cNvSpPr>
            <a:spLocks noGrp="1"/>
          </p:cNvSpPr>
          <p:nvPr>
            <p:ph type="dt" sz="half" idx="75"/>
          </p:nvPr>
        </p:nvSpPr>
        <p:spPr/>
        <p:txBody>
          <a:bodyPr/>
          <a:lstStyle/>
          <a:p>
            <a:fld id="{90AACA50-AC5D-2344-B275-3228B7344233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30D2AE-4CF5-FB81-5B75-48A1A6B092CE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EEC735-08CD-6702-12FD-3D8879F947D1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0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0"/>
            <a:ext cx="5180184" cy="431437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515100" y="1467110"/>
            <a:ext cx="5180182" cy="4320758"/>
          </a:xfrm>
          <a:solidFill>
            <a:schemeClr val="bg1">
              <a:lumMod val="95000"/>
            </a:schemeClr>
          </a:solidFill>
        </p:spPr>
        <p:txBody>
          <a:bodyPr tIns="936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F3BAD7-1631-43B4-803E-B259FAD5CBD9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5FE5AFB-415A-4AB3-98DB-B434D6876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87" y="376238"/>
            <a:ext cx="1923358" cy="724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67B01-5E95-2BC3-3F0F-3627964EA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5B5FA-D61D-0FCA-2BFF-8D3597EBEE9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B8B2-DAE4-F508-7F73-6ED222B905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EBBAC-B1B2-0D4B-4B1C-4975EDE69C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049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481922" y="1473493"/>
            <a:ext cx="11201783" cy="4314376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38" name="Tijdelijke aanduiding voor tekst 14">
            <a:extLst>
              <a:ext uri="{FF2B5EF4-FFF2-40B4-BE49-F238E27FC236}">
                <a16:creationId xmlns:a16="http://schemas.microsoft.com/office/drawing/2014/main" id="{8DA7C7FA-DB31-4BAA-B073-75C781A5B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DDBAB-F039-3099-4363-CC2CA6EF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711FA9F7-E075-B770-E285-898F2747A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483E5-8C91-9559-D9FD-0656EC1ED76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AB594-2CD3-0197-49D5-8F09D219AD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60538-6BEE-642C-2F68-F6A4BC550A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0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4">
            <a:extLst>
              <a:ext uri="{FF2B5EF4-FFF2-40B4-BE49-F238E27FC236}">
                <a16:creationId xmlns:a16="http://schemas.microsoft.com/office/drawing/2014/main" id="{3EAC74E4-7359-43B9-BD46-0CBB8C9D3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C0435-1F14-2F5E-E06B-A3263F73C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F0A81F-EF06-289D-73E5-779F978B0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D3BFB-9532-6B20-4627-C8B06EE047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22595-E94D-D7ED-512C-C2BDC14FED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5C112-0FDF-8A3C-77BF-BCDA9C132F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84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4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920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lang="nl-NL" sz="1200" b="0" i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12789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F56B74-4F0A-8165-1626-0326E45E3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8" name="Picture 77" descr="Logo&#10;&#10;Description automatically generated">
            <a:extLst>
              <a:ext uri="{FF2B5EF4-FFF2-40B4-BE49-F238E27FC236}">
                <a16:creationId xmlns:a16="http://schemas.microsoft.com/office/drawing/2014/main" id="{F4541E81-D7EB-F30B-C5E9-E45A7462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BE984-336A-CC85-8D42-DFAC144388A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14C3D-8355-32D9-F1FE-2621C55D97E3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ADDCF-10DC-46B8-B2EB-B7DB66487AB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62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9017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8363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1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9017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8363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55" name="Tijdelijke aanduiding voor afbeelding 37">
            <a:extLst>
              <a:ext uri="{FF2B5EF4-FFF2-40B4-BE49-F238E27FC236}">
                <a16:creationId xmlns:a16="http://schemas.microsoft.com/office/drawing/2014/main" id="{4B086C57-3BEE-4549-87B3-7562F8DF0AE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177094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56" name="Tijdelijke aanduiding voor tekst 5">
            <a:extLst>
              <a:ext uri="{FF2B5EF4-FFF2-40B4-BE49-F238E27FC236}">
                <a16:creationId xmlns:a16="http://schemas.microsoft.com/office/drawing/2014/main" id="{9E15389D-5806-474F-9FEF-A9CFC8A7F1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7094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E32E93-98B5-EE15-72A9-9867E39A1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5" name="Picture 74" descr="Logo&#10;&#10;Description automatically generated">
            <a:extLst>
              <a:ext uri="{FF2B5EF4-FFF2-40B4-BE49-F238E27FC236}">
                <a16:creationId xmlns:a16="http://schemas.microsoft.com/office/drawing/2014/main" id="{59FB1049-1847-4233-6FF7-AF03A667E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E4ACE-D1B4-08A5-02FB-FD31DAA77FAF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2B9FD-E051-0F28-C8ED-843FAF00B7EE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1F934-099D-F58D-FBF9-30C65A89B96C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29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animBg="1"/>
      <p:bldP spid="1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70" name="Tijdelijke aanduiding voor tekst 5">
            <a:extLst>
              <a:ext uri="{FF2B5EF4-FFF2-40B4-BE49-F238E27FC236}">
                <a16:creationId xmlns:a16="http://schemas.microsoft.com/office/drawing/2014/main" id="{3F0188AC-8892-4C7B-8E2B-B715F4DDB3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617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1" name="Tijdelijke aanduiding voor tekst 5">
            <a:extLst>
              <a:ext uri="{FF2B5EF4-FFF2-40B4-BE49-F238E27FC236}">
                <a16:creationId xmlns:a16="http://schemas.microsoft.com/office/drawing/2014/main" id="{BCD28633-05C1-4036-ACD0-8B909BE0A8A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5192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2" name="Tijdelijke aanduiding voor tekst 5">
            <a:extLst>
              <a:ext uri="{FF2B5EF4-FFF2-40B4-BE49-F238E27FC236}">
                <a16:creationId xmlns:a16="http://schemas.microsoft.com/office/drawing/2014/main" id="{FFCDB378-C3AB-408C-9AD4-E299B638AF0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516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3" name="Tijdelijke aanduiding voor afbeelding 35">
            <a:extLst>
              <a:ext uri="{FF2B5EF4-FFF2-40B4-BE49-F238E27FC236}">
                <a16:creationId xmlns:a16="http://schemas.microsoft.com/office/drawing/2014/main" id="{CEF46CD6-D59A-4DA6-83B8-A8A76F0275F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52427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4" name="Tijdelijke aanduiding voor afbeelding 35">
            <a:extLst>
              <a:ext uri="{FF2B5EF4-FFF2-40B4-BE49-F238E27FC236}">
                <a16:creationId xmlns:a16="http://schemas.microsoft.com/office/drawing/2014/main" id="{F620ACD4-13AF-4B66-AAF5-56B1F26AF5D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13023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5" name="Tijdelijke aanduiding voor afbeelding 35">
            <a:extLst>
              <a:ext uri="{FF2B5EF4-FFF2-40B4-BE49-F238E27FC236}">
                <a16:creationId xmlns:a16="http://schemas.microsoft.com/office/drawing/2014/main" id="{D24E1274-C596-458A-AA45-713DA34AEAE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96715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6" name="Tijdelijke aanduiding voor afbeelding 35">
            <a:extLst>
              <a:ext uri="{FF2B5EF4-FFF2-40B4-BE49-F238E27FC236}">
                <a16:creationId xmlns:a16="http://schemas.microsoft.com/office/drawing/2014/main" id="{936A94BE-D794-43E5-987F-0D0A37508FA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352427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7" name="Tijdelijke aanduiding voor afbeelding 35">
            <a:extLst>
              <a:ext uri="{FF2B5EF4-FFF2-40B4-BE49-F238E27FC236}">
                <a16:creationId xmlns:a16="http://schemas.microsoft.com/office/drawing/2014/main" id="{E5BA7F73-6327-420C-A063-660A2696DB9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13023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36AF-08A9-7ED8-F931-850CC227A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2" name="Picture 131" descr="Logo&#10;&#10;Description automatically generated">
            <a:extLst>
              <a:ext uri="{FF2B5EF4-FFF2-40B4-BE49-F238E27FC236}">
                <a16:creationId xmlns:a16="http://schemas.microsoft.com/office/drawing/2014/main" id="{77232F17-CAE0-782B-AF55-CEB5E5279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A7865-B500-4B5D-C0C6-F3F7F8B308E6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2BCF7-4515-A8D8-A483-CEE432F8F61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91836-7F47-5077-1F7F-B31D0E9834FE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3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animBg="1"/>
      <p:bldP spid="174" grpId="0" animBg="1"/>
      <p:bldP spid="175" grpId="0" animBg="1"/>
      <p:bldP spid="176" grpId="0" animBg="1"/>
      <p:bldP spid="177" grpId="0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548B21C5-7247-47FE-96DC-CDF5B1CD2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646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DDC7D301-B09D-45A2-84F5-FAC25F143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637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6E5A9-BC67-E349-AC14-34CAC540E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16A2F61E-759F-6ECD-E5EE-68A0B9CC7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662BE-FAB6-E8BD-A0AE-20B539B3D53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18ECC-7F61-528B-DE37-A279379C270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05152-6274-ACE8-785A-F4A14D2E76E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33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190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2CDDE61D-7900-4D30-8C50-19D730DC4B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275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1" name="Tijdelijke aanduiding voor tekst 14">
            <a:extLst>
              <a:ext uri="{FF2B5EF4-FFF2-40B4-BE49-F238E27FC236}">
                <a16:creationId xmlns:a16="http://schemas.microsoft.com/office/drawing/2014/main" id="{7BCA5047-285E-4616-AF7C-30C41FBE50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94373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33196E6E-959A-406E-A275-32D18E4182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9153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2BC9E580-784A-425F-A45F-E9BAE702C3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16251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20A32965-12AC-4768-9A3A-36933D48FA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214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14">
            <a:extLst>
              <a:ext uri="{FF2B5EF4-FFF2-40B4-BE49-F238E27FC236}">
                <a16:creationId xmlns:a16="http://schemas.microsoft.com/office/drawing/2014/main" id="{64B43F51-91B8-44C7-88A8-99F45ADD7C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312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27BD5-BFE8-6CF5-BE79-E2FE3358A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6" name="Picture 135" descr="Logo&#10;&#10;Description automatically generated">
            <a:extLst>
              <a:ext uri="{FF2B5EF4-FFF2-40B4-BE49-F238E27FC236}">
                <a16:creationId xmlns:a16="http://schemas.microsoft.com/office/drawing/2014/main" id="{46543C2D-C5F1-728C-AB16-45E86081F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C0021-75F9-CA29-CE40-1DC159B5EF42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A4992-3BEE-5BE3-077D-9E463B45F01C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B3BB4-EC54-3289-D28E-F606AC908BD3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3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jdelijke aanduiding voor tekst 3">
            <a:extLst>
              <a:ext uri="{FF2B5EF4-FFF2-40B4-BE49-F238E27FC236}">
                <a16:creationId xmlns:a16="http://schemas.microsoft.com/office/drawing/2014/main" id="{60C96555-1A50-4EF0-87CB-9ACB58C9E0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637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4" name="Tijdelijke aanduiding voor tekst 3">
            <a:extLst>
              <a:ext uri="{FF2B5EF4-FFF2-40B4-BE49-F238E27FC236}">
                <a16:creationId xmlns:a16="http://schemas.microsoft.com/office/drawing/2014/main" id="{B8B199D0-5FCA-4521-BEA6-F6144A0315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3646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3" name="Tijdelijke aanduiding voor tekst 3">
            <a:extLst>
              <a:ext uri="{FF2B5EF4-FFF2-40B4-BE49-F238E27FC236}">
                <a16:creationId xmlns:a16="http://schemas.microsoft.com/office/drawing/2014/main" id="{BC18145F-6353-4193-8C5D-F21499B241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92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3">
            <a:extLst>
              <a:ext uri="{FF2B5EF4-FFF2-40B4-BE49-F238E27FC236}">
                <a16:creationId xmlns:a16="http://schemas.microsoft.com/office/drawing/2014/main" id="{74701542-138A-4340-8C2F-BB1493349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637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392E85A5-D697-48B7-A85B-E3E96885C7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3646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 b="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5F6EF29C-6547-44C1-BD48-1D3581117F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15781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1A143C27-038F-4761-B827-CC3711286E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0305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0069A324-1E9A-44F6-A036-D73045802C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2850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0148A887-8E09-E477-A0B9-01EE83556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13928-D887-9F2D-1224-58E5486B4B1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3D9FB-24D6-CBB3-067E-4392B6BAF81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66378-48A6-529B-5943-D437173AFFA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5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4" y="1429479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9D2AC618-ACAD-484E-BBCB-91B7EBF7B7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3005825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2" name="Tijdelijke aanduiding voor tekst 2">
            <a:extLst>
              <a:ext uri="{FF2B5EF4-FFF2-40B4-BE49-F238E27FC236}">
                <a16:creationId xmlns:a16="http://schemas.microsoft.com/office/drawing/2014/main" id="{F4636EEB-5D3E-40A6-BA1D-52AAF0683C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4582172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ED7C-5542-3C78-B2A4-D7D873E43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86AFCB9F-09E5-1DC0-BA60-41EB05F04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FF10-CB2D-77ED-6ACE-A99462A0FACB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C8F89-3F65-DFFF-A5B1-E80B9CC2180A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C596A-F002-1B6D-4BCB-A932BBAD13A4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13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81" name="Tijdelijke aanduiding voor afbeelding 180">
            <a:extLst>
              <a:ext uri="{FF2B5EF4-FFF2-40B4-BE49-F238E27FC236}">
                <a16:creationId xmlns:a16="http://schemas.microsoft.com/office/drawing/2014/main" id="{3B8F0FE4-C6E3-4EF7-85E5-E46A397F17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59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0" name="Tijdelijke aanduiding voor afbeelding 179">
            <a:extLst>
              <a:ext uri="{FF2B5EF4-FFF2-40B4-BE49-F238E27FC236}">
                <a16:creationId xmlns:a16="http://schemas.microsoft.com/office/drawing/2014/main" id="{768CFBFF-1B8D-4124-9D3A-DB5E01C9A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11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1455D8-42B6-727D-96EF-0938F14041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128D0D95-6693-B329-86A9-9A9BE670D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359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34CD9-DEDA-68ED-3107-EFC94CC6868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50546A9-6A80-214A-9A1E-4A683D6C0217}" type="datetime1">
              <a:rPr lang="nl-NL" smtClean="0"/>
              <a:t>20-9-2024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24AA-8FDB-D65A-3ECE-3277B3610F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1433E1-91B9-2B76-A469-3085289A3C3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6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5" y="1429479"/>
            <a:ext cx="1523910" cy="891367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414898 w 1525693"/>
              <a:gd name="connsiteY6" fmla="*/ 1232717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2939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89"/>
              <a:gd name="connsiteY0" fmla="*/ 161803 h 1249317"/>
              <a:gd name="connsiteX1" fmla="*/ 0 w 1525789"/>
              <a:gd name="connsiteY1" fmla="*/ 0 h 1249317"/>
              <a:gd name="connsiteX2" fmla="*/ 161764 w 1525789"/>
              <a:gd name="connsiteY2" fmla="*/ 145 h 1249317"/>
              <a:gd name="connsiteX3" fmla="*/ 1414898 w 1525789"/>
              <a:gd name="connsiteY3" fmla="*/ 145 h 1249317"/>
              <a:gd name="connsiteX4" fmla="*/ 1525693 w 1525789"/>
              <a:gd name="connsiteY4" fmla="*/ 161803 h 1249317"/>
              <a:gd name="connsiteX5" fmla="*/ 1525693 w 1525789"/>
              <a:gd name="connsiteY5" fmla="*/ 1079912 h 1249317"/>
              <a:gd name="connsiteX6" fmla="*/ 1442714 w 1525789"/>
              <a:gd name="connsiteY6" fmla="*/ 1249317 h 1249317"/>
              <a:gd name="connsiteX7" fmla="*/ 161764 w 1525789"/>
              <a:gd name="connsiteY7" fmla="*/ 1241570 h 1249317"/>
              <a:gd name="connsiteX8" fmla="*/ 106 w 1525789"/>
              <a:gd name="connsiteY8" fmla="*/ 1079912 h 1249317"/>
              <a:gd name="connsiteX9" fmla="*/ 106 w 1525789"/>
              <a:gd name="connsiteY9" fmla="*/ 161803 h 124931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61764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30769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18848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789" h="1242677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414898" y="145"/>
                </a:lnTo>
                <a:cubicBezTo>
                  <a:pt x="1504179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531995" y="1242677"/>
                  <a:pt x="1442714" y="1242677"/>
                </a:cubicBezTo>
                <a:lnTo>
                  <a:pt x="118848" y="1241570"/>
                </a:lnTo>
                <a:cubicBezTo>
                  <a:pt x="29567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2597513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3765547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58" name="Tijdelijke aanduiding voor afbeelding 6">
            <a:extLst>
              <a:ext uri="{FF2B5EF4-FFF2-40B4-BE49-F238E27FC236}">
                <a16:creationId xmlns:a16="http://schemas.microsoft.com/office/drawing/2014/main" id="{3BAEA7E3-4B93-482B-8197-4D73CC7255A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83724" y="4933580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62" name="Tijdelijke aanduiding voor tekst 2">
            <a:extLst>
              <a:ext uri="{FF2B5EF4-FFF2-40B4-BE49-F238E27FC236}">
                <a16:creationId xmlns:a16="http://schemas.microsoft.com/office/drawing/2014/main" id="{7261898A-F5A9-4EF3-AA75-53FC19067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4" name="Tijdelijke aanduiding voor tekst 2">
            <a:extLst>
              <a:ext uri="{FF2B5EF4-FFF2-40B4-BE49-F238E27FC236}">
                <a16:creationId xmlns:a16="http://schemas.microsoft.com/office/drawing/2014/main" id="{F3B45119-1F04-468E-9C06-CB3EFB775B3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6" name="Tijdelijke aanduiding voor tekst 2">
            <a:extLst>
              <a:ext uri="{FF2B5EF4-FFF2-40B4-BE49-F238E27FC236}">
                <a16:creationId xmlns:a16="http://schemas.microsoft.com/office/drawing/2014/main" id="{853D7205-234D-4794-8AC8-B9710AD7AF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8E214-208E-1121-4E31-0CDD336F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BF460086-9A8C-252E-91FA-B6300BBE8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5004-78FC-7C72-0C04-B00A6393D0AB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AA125-78C7-0F34-8AD7-A2C6365C2B91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AC0D5-FA31-F95D-4C8D-19C40B5F73E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2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4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9403E59F-DA7E-493E-A75C-18B2CDC74E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949" y="3005536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18770FDC-CD6D-4A8D-A3C8-1090C7435D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0949" y="4582701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93201188-BF14-4AD6-B8D4-12C6EDF4869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6BECFFED-1A12-4250-8E12-F24513146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9A7B8253-F6CE-4FCD-AB4A-5EBAC3E7B2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43519-C3C6-3781-5960-65CD81553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F610DCD-7819-2A30-EF87-0271A501F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8DAAE-45CD-1651-23CE-A27290C441F3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AF14A-4C72-AA38-8808-2AFBAEBDEBE3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3F3A1-2D3C-34D7-4332-42FEC784F1BA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00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jdelijke aanduiding voor tekst 3">
            <a:extLst>
              <a:ext uri="{FF2B5EF4-FFF2-40B4-BE49-F238E27FC236}">
                <a16:creationId xmlns:a16="http://schemas.microsoft.com/office/drawing/2014/main" id="{62C5E5DA-733C-4AA3-9467-0732E67E8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0949" y="493278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4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163" name="Tijdelijke aanduiding voor tekst 3">
            <a:extLst>
              <a:ext uri="{FF2B5EF4-FFF2-40B4-BE49-F238E27FC236}">
                <a16:creationId xmlns:a16="http://schemas.microsoft.com/office/drawing/2014/main" id="{D63CF0FC-A378-4DBC-879D-CF280817642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80949" y="2596958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164" name="Tijdelijke aanduiding voor tekst 3">
            <a:extLst>
              <a:ext uri="{FF2B5EF4-FFF2-40B4-BE49-F238E27FC236}">
                <a16:creationId xmlns:a16="http://schemas.microsoft.com/office/drawing/2014/main" id="{3D564F2E-B66A-44B1-BD7F-8488248EED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0949" y="3764871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160" name="Tijdelijke aanduiding voor tekst 2">
            <a:extLst>
              <a:ext uri="{FF2B5EF4-FFF2-40B4-BE49-F238E27FC236}">
                <a16:creationId xmlns:a16="http://schemas.microsoft.com/office/drawing/2014/main" id="{C8983519-A824-4AAD-84BE-E86BCCAA3C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1" name="Tijdelijke aanduiding voor tekst 2">
            <a:extLst>
              <a:ext uri="{FF2B5EF4-FFF2-40B4-BE49-F238E27FC236}">
                <a16:creationId xmlns:a16="http://schemas.microsoft.com/office/drawing/2014/main" id="{AE7372F4-5605-49B5-BFA6-75FB9F7F47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9" name="Tijdelijke aanduiding voor tekst 2">
            <a:extLst>
              <a:ext uri="{FF2B5EF4-FFF2-40B4-BE49-F238E27FC236}">
                <a16:creationId xmlns:a16="http://schemas.microsoft.com/office/drawing/2014/main" id="{6DF20755-33D3-4DFC-B8F1-88598EDF11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0" name="Tijdelijke aanduiding voor tekst 2">
            <a:extLst>
              <a:ext uri="{FF2B5EF4-FFF2-40B4-BE49-F238E27FC236}">
                <a16:creationId xmlns:a16="http://schemas.microsoft.com/office/drawing/2014/main" id="{E9ABA610-FA89-4787-B010-B4676D2C42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3F933-1D95-3722-84AF-AAEC3CB7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13124D52-91A1-1770-D948-5AF024127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562C6-27D5-E650-9CF7-8BDEA6D28B9F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D62B9-7E9E-4277-3A8D-FBD6AFCE8821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B688C-EA9D-FEDD-35D1-14A2D4A4F9CD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52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media + tekst 50%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245233" cy="90010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2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None/>
              <a:defRPr/>
            </a:lvl2pPr>
            <a:lvl3pPr marL="627063" indent="-271463">
              <a:lnSpc>
                <a:spcPct val="70000"/>
              </a:lnSpc>
              <a:defRPr/>
            </a:lvl3pPr>
            <a:lvl4pPr>
              <a:lnSpc>
                <a:spcPct val="70000"/>
              </a:lnSpc>
              <a:defRPr/>
            </a:lvl4pPr>
            <a:lvl5pPr>
              <a:lnSpc>
                <a:spcPct val="70000"/>
              </a:lnSpc>
              <a:defRPr>
                <a:solidFill>
                  <a:schemeClr val="bg2"/>
                </a:solidFill>
              </a:defRPr>
            </a:lvl5pPr>
            <a:lvl6pPr marL="0" indent="0">
              <a:lnSpc>
                <a:spcPct val="70000"/>
              </a:lnSpc>
              <a:buFontTx/>
              <a:buNone/>
              <a:defRPr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50" name="GRID" hidden="1">
            <a:extLst>
              <a:ext uri="{FF2B5EF4-FFF2-40B4-BE49-F238E27FC236}">
                <a16:creationId xmlns:a16="http://schemas.microsoft.com/office/drawing/2014/main" id="{C59E2946-118D-4C01-970E-FC9CE00C6395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2414C7D-389F-487F-9221-8D96900B448B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8F1195A-80D2-4EBF-8EE2-23A21E134CE7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A706088-94D0-49B2-9F47-CD39731ED611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6701A262-4D8B-4596-BEA3-1CDEA9A29D2D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961D0F0-38E3-4745-BB91-8DF2B41B9EC6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F082B6D4-918A-42B7-99B3-3B8D5AD389F5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D9780EE-AC3E-4C16-9B20-B0A0803E6ED4}"/>
                </a:ext>
              </a:extLst>
            </p:cNvPr>
            <p:cNvSpPr/>
            <p:nvPr userDrawn="1"/>
          </p:nvSpPr>
          <p:spPr>
            <a:xfrm rot="5400000">
              <a:off x="5895976" y="-3728182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BFCF26E-9F29-4558-9176-F149D8C8577D}"/>
                </a:ext>
              </a:extLst>
            </p:cNvPr>
            <p:cNvSpPr/>
            <p:nvPr userDrawn="1"/>
          </p:nvSpPr>
          <p:spPr>
            <a:xfrm>
              <a:off x="603936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D2E8F4BF-FD5F-4F05-BB33-AC3E7EF96F6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07213" y="2527300"/>
            <a:ext cx="5236366" cy="3260725"/>
          </a:xfrm>
          <a:solidFill>
            <a:schemeClr val="bg1">
              <a:lumMod val="95000"/>
            </a:schemeClr>
          </a:solidFill>
        </p:spPr>
        <p:txBody>
          <a:bodyPr vert="horz" lIns="180000" tIns="180000" rIns="180000" bIns="180000" rtlCol="0">
            <a:normAutofit/>
          </a:bodyPr>
          <a:lstStyle>
            <a:lvl1pPr algn="l">
              <a:defRPr lang="nl-NL" sz="1200" b="0" i="0" smtClean="0">
                <a:latin typeface="+mj-lt"/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 indent="0" algn="ctr">
              <a:buNone/>
            </a:pPr>
            <a:r>
              <a:rPr lang="nl-NL"/>
              <a:t>Klik op één van de iconen</a:t>
            </a:r>
            <a:br>
              <a:rPr lang="nl-NL"/>
            </a:br>
            <a:r>
              <a:rPr lang="nl-NL"/>
              <a:t>om een media in te vullen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FC91BB-AEF5-43B4-84CF-C6590D01D3E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5579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0" name="Tijdelijke aanduiding voor inhoud 3">
            <a:extLst>
              <a:ext uri="{FF2B5EF4-FFF2-40B4-BE49-F238E27FC236}">
                <a16:creationId xmlns:a16="http://schemas.microsoft.com/office/drawing/2014/main" id="{011BE011-FD19-4C53-988E-6F68943521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81922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  <a:p>
            <a:pPr lvl="0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5A6A1-0376-DBD1-9592-25B98F446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A45830F4-7DE5-9560-D73B-5AF39D826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21987D-3D45-332F-6B47-1DDFC9804DF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DF0BC07-F4C6-3813-BA6D-B2DB5573741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A10F4D-7746-8FC6-A258-90030EA68A2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006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 Balken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tekst 3">
            <a:extLst>
              <a:ext uri="{FF2B5EF4-FFF2-40B4-BE49-F238E27FC236}">
                <a16:creationId xmlns:a16="http://schemas.microsoft.com/office/drawing/2014/main" id="{54C989E9-FA4D-4EA9-9D83-ACEFB86E98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63709" y="3337566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EC91FDB0-59BC-46F9-91A3-6EF241E7EA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53" name="Tijdelijke aanduiding voor tekst 3">
            <a:extLst>
              <a:ext uri="{FF2B5EF4-FFF2-40B4-BE49-F238E27FC236}">
                <a16:creationId xmlns:a16="http://schemas.microsoft.com/office/drawing/2014/main" id="{8A98C4B6-1A94-4159-9EB3-581D74066A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63709" y="3977107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4" name="Tijdelijke aanduiding voor tekst 3">
            <a:extLst>
              <a:ext uri="{FF2B5EF4-FFF2-40B4-BE49-F238E27FC236}">
                <a16:creationId xmlns:a16="http://schemas.microsoft.com/office/drawing/2014/main" id="{FD32AE00-24ED-4295-A98C-4052E811CA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63709" y="461664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5" name="Tijdelijke aanduiding voor tekst 3">
            <a:extLst>
              <a:ext uri="{FF2B5EF4-FFF2-40B4-BE49-F238E27FC236}">
                <a16:creationId xmlns:a16="http://schemas.microsoft.com/office/drawing/2014/main" id="{995A4DD9-A511-424A-A6EF-3EFF4DF1BE8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709" y="525618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CF0F1-E4E9-C7DD-C8AA-11567D3E2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10D49-4965-3432-0D8A-C97C0C1C3364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7D0E6-9CE4-63ED-E020-66FB60273AB6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21E7F-4999-8BC3-CF48-05122F24E68F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50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1AE7892-A996-2746-96AF-1D86CC3F5FB7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1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8488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9845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2AD80D8-C94D-4287-BC6D-F237362BE8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A933944-52F1-4459-BD8A-D32B6F1482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3121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ED8A7B21-10FC-4607-9D19-70CEA6E7F8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05757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52689E-D991-5EED-0DD2-51A87404F0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2B270EE1-6BDD-4CD6-14C8-18AB6EC3AF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3121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E2B6A9A-4EBA-40F0-5997-B170C712D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575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573D8-2A9B-C604-5309-5E4AC13C9D9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531DBD8-067C-134C-AF97-43C9BC2B09BA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57B4BF-9CFE-A648-8D82-C86FD8D93DB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6DD3D3-E589-673F-1DC5-4BE957FD8B3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586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76D8E1-24DE-C44E-B54F-CC75AE750D0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4x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0184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88149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F33842E5-707A-492C-B3BE-942079F4B1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891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DD42BA14-D959-4186-A235-955438195A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7692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3F635852-9C5A-4B7E-B3C4-5B56E473312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7493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03DEFD53-030C-4C3D-998E-8D2CF330E0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7515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6000226-F679-4566-810B-FF55BAD7BB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FFAC3BA-75B0-7989-C15F-879868D96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7692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A1F6522-50F2-71B6-D2D5-C23B739941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7493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#3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4832551-13E5-9A14-D0BA-1C074FE999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7515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#4</a:t>
            </a:r>
          </a:p>
        </p:txBody>
      </p:sp>
    </p:spTree>
    <p:extLst>
      <p:ext uri="{BB962C8B-B14F-4D97-AF65-F5344CB8AC3E}">
        <p14:creationId xmlns:p14="http://schemas.microsoft.com/office/powerpoint/2010/main" val="3147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49">
            <a:extLst>
              <a:ext uri="{FF2B5EF4-FFF2-40B4-BE49-F238E27FC236}">
                <a16:creationId xmlns:a16="http://schemas.microsoft.com/office/drawing/2014/main" id="{A875C421-E5F2-1563-2BDB-042A604607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496"/>
            <a:ext cx="12192001" cy="6859495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-491319"/>
            <a:ext cx="3411940" cy="30025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nl-NL" sz="1400" b="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nl-NL" noProof="0"/>
              <a:t>Afbeelding zonder 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E8E2A5-E7E1-FA46-BD2C-59366FDF32E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E43740E-0DA5-9B9B-9B15-E1BE2EEBB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074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1AE7892-A996-2746-96AF-1D86CC3F5FB7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11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B7D44F7-4A55-484E-804E-857E022EC77A}"/>
              </a:ext>
            </a:extLst>
          </p:cNvPr>
          <p:cNvGrpSpPr/>
          <p:nvPr userDrawn="1"/>
        </p:nvGrpSpPr>
        <p:grpSpPr>
          <a:xfrm>
            <a:off x="6481853" y="146503"/>
            <a:ext cx="2974588" cy="6239511"/>
            <a:chOff x="7443743" y="146503"/>
            <a:chExt cx="2974588" cy="6239511"/>
          </a:xfrm>
        </p:grpSpPr>
        <p:pic>
          <p:nvPicPr>
            <p:cNvPr id="18" name="Picture 2" descr="iphone 6 plus mockup">
              <a:extLst>
                <a:ext uri="{FF2B5EF4-FFF2-40B4-BE49-F238E27FC236}">
                  <a16:creationId xmlns:a16="http://schemas.microsoft.com/office/drawing/2014/main" id="{B4309A0D-22B8-456E-AE17-98961428B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63" r="26163"/>
            <a:stretch/>
          </p:blipFill>
          <p:spPr bwMode="auto">
            <a:xfrm>
              <a:off x="7443743" y="146503"/>
              <a:ext cx="2974588" cy="623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fgeronde rechthoek 35">
              <a:extLst>
                <a:ext uri="{FF2B5EF4-FFF2-40B4-BE49-F238E27FC236}">
                  <a16:creationId xmlns:a16="http://schemas.microsoft.com/office/drawing/2014/main" id="{D07225EF-84E7-449D-BB16-10545B149E9E}"/>
                </a:ext>
              </a:extLst>
            </p:cNvPr>
            <p:cNvSpPr/>
            <p:nvPr/>
          </p:nvSpPr>
          <p:spPr>
            <a:xfrm>
              <a:off x="7773445" y="1189948"/>
              <a:ext cx="2315185" cy="4169452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9A6F1E85-3D0A-40AB-B9D5-41DB4B4C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2504" y="1177022"/>
            <a:ext cx="2351495" cy="4181726"/>
          </a:xfrm>
          <a:prstGeom prst="roundRect">
            <a:avLst>
              <a:gd name="adj" fmla="val 1195"/>
            </a:avLst>
          </a:prstGeom>
          <a:solidFill>
            <a:schemeClr val="bg2"/>
          </a:solidFill>
          <a:ln>
            <a:noFill/>
          </a:ln>
        </p:spPr>
        <p:txBody>
          <a:bodyPr wrap="square" bIns="2340000" anchor="b">
            <a:noAutofit/>
          </a:bodyPr>
          <a:lstStyle>
            <a:lvl1pPr algn="ctr">
              <a:lnSpc>
                <a:spcPct val="120000"/>
              </a:lnSpc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#1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9A923BB-D8ED-5A4D-A1E5-7F71C0FE7631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04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#2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72A6560-5D4C-4C7E-B08D-40004BF24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172" y="1321984"/>
            <a:ext cx="5808327" cy="4819486"/>
          </a:xfrm>
          <a:prstGeom prst="rect">
            <a:avLst/>
          </a:prstGeom>
        </p:spPr>
      </p:pic>
      <p:sp>
        <p:nvSpPr>
          <p:cNvPr id="23" name="Tijdelijke aanduiding voor afbeelding 18">
            <a:extLst>
              <a:ext uri="{FF2B5EF4-FFF2-40B4-BE49-F238E27FC236}">
                <a16:creationId xmlns:a16="http://schemas.microsoft.com/office/drawing/2014/main" id="{A1A4E1E8-5970-4FD8-B1B7-07E348F1E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7257" y="1668780"/>
            <a:ext cx="5118148" cy="2956560"/>
          </a:xfrm>
          <a:prstGeom prst="roundRect">
            <a:avLst>
              <a:gd name="adj" fmla="val 1296"/>
            </a:avLst>
          </a:prstGeom>
          <a:solidFill>
            <a:schemeClr val="bg2"/>
          </a:solidFill>
        </p:spPr>
        <p:txBody>
          <a:bodyPr vert="horz" wrap="square" lIns="0" tIns="864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498174-2673-B742-8AA8-0A82FC0EBB3D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52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#3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205291B-6501-4F0E-A327-5B1D442B7722}"/>
              </a:ext>
            </a:extLst>
          </p:cNvPr>
          <p:cNvGrpSpPr/>
          <p:nvPr userDrawn="1"/>
        </p:nvGrpSpPr>
        <p:grpSpPr>
          <a:xfrm>
            <a:off x="5515428" y="1462192"/>
            <a:ext cx="6287146" cy="4387064"/>
            <a:chOff x="5515428" y="1462192"/>
            <a:chExt cx="6287146" cy="4387064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C0A87938-4978-43FE-A54A-0B5CDA563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5428" y="1462192"/>
              <a:ext cx="6287146" cy="4387064"/>
            </a:xfrm>
            <a:prstGeom prst="rect">
              <a:avLst/>
            </a:prstGeom>
            <a:effectLst/>
          </p:spPr>
        </p:pic>
        <p:sp>
          <p:nvSpPr>
            <p:cNvPr id="25" name="Afgeronde rechthoek 10">
              <a:extLst>
                <a:ext uri="{FF2B5EF4-FFF2-40B4-BE49-F238E27FC236}">
                  <a16:creationId xmlns:a16="http://schemas.microsoft.com/office/drawing/2014/main" id="{45E5C940-E59A-4E9C-B9FE-9DD9D44F1956}"/>
                </a:ext>
              </a:extLst>
            </p:cNvPr>
            <p:cNvSpPr/>
            <p:nvPr/>
          </p:nvSpPr>
          <p:spPr>
            <a:xfrm>
              <a:off x="6406406" y="1674475"/>
              <a:ext cx="4666633" cy="2986438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afbeelding 18">
            <a:extLst>
              <a:ext uri="{FF2B5EF4-FFF2-40B4-BE49-F238E27FC236}">
                <a16:creationId xmlns:a16="http://schemas.microsoft.com/office/drawing/2014/main" id="{63477493-0E02-4611-AA9E-DC1DD50AD3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7355" y="1657350"/>
            <a:ext cx="4709269" cy="3013088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864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7" name="Tijdelijke aanduiding voor tekst 17">
            <a:extLst>
              <a:ext uri="{FF2B5EF4-FFF2-40B4-BE49-F238E27FC236}">
                <a16:creationId xmlns:a16="http://schemas.microsoft.com/office/drawing/2014/main" id="{824C5325-F8E8-4DE3-91CE-A54D3E2CD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D115B45-E42C-D6E5-C825-E56BEF5DFDB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1B7F08B-8660-F24A-90CA-28FEE009E12D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20CC14B-ADE5-2F12-164A-B843A72459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9B78547-2BF2-5699-BD34-BA9DE0A0D8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15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0BE71DF-AA0B-146E-5590-6E417E15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B1AB8A-70BF-6D04-25EF-B084A02B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0000"/>
            <a:lum bright="-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Tussenslide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D793360A-3EDF-F23E-03F7-6ABEC30E91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5" name="Tijdelijke aanduiding voor tekst 42">
            <a:extLst>
              <a:ext uri="{FF2B5EF4-FFF2-40B4-BE49-F238E27FC236}">
                <a16:creationId xmlns:a16="http://schemas.microsoft.com/office/drawing/2014/main" id="{7893F679-D896-96DA-0BF9-76EFC0437B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8761" y="5101575"/>
            <a:ext cx="1267450" cy="1267450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6" name="Titel 9">
            <a:extLst>
              <a:ext uri="{FF2B5EF4-FFF2-40B4-BE49-F238E27FC236}">
                <a16:creationId xmlns:a16="http://schemas.microsoft.com/office/drawing/2014/main" id="{D4A143DF-6E64-1509-E337-DC23B76CE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7719" y="5459341"/>
            <a:ext cx="1964856" cy="498598"/>
          </a:xfrm>
        </p:spPr>
        <p:txBody>
          <a:bodyPr wrap="square">
            <a:sp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/opwek</a:t>
            </a:r>
            <a:endParaRPr lang="en-US"/>
          </a:p>
        </p:txBody>
      </p:sp>
      <p:sp>
        <p:nvSpPr>
          <p:cNvPr id="27" name="Tijdelijke aanduiding voor tekst 42">
            <a:extLst>
              <a:ext uri="{FF2B5EF4-FFF2-40B4-BE49-F238E27FC236}">
                <a16:creationId xmlns:a16="http://schemas.microsoft.com/office/drawing/2014/main" id="{0DB4ADF8-57E8-59CF-6BF0-5F348CF3E2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7255" y="728663"/>
            <a:ext cx="5330326" cy="5330326"/>
          </a:xfrm>
          <a:prstGeom prst="ellipse">
            <a:avLst/>
          </a:prstGeom>
          <a:solidFill>
            <a:schemeClr val="accent4"/>
          </a:solidFill>
        </p:spPr>
        <p:txBody>
          <a:bodyPr wrap="none" anchor="ctr">
            <a:noAutofit/>
          </a:bodyPr>
          <a:lstStyle>
            <a:lvl1pPr algn="ctr">
              <a:lnSpc>
                <a:spcPct val="90000"/>
              </a:lnSpc>
              <a:defRPr sz="4600" b="1" baseline="0">
                <a:solidFill>
                  <a:schemeClr val="accent1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perspitus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amet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elit</a:t>
            </a:r>
            <a:r>
              <a:rPr lang="nl-NL"/>
              <a:t>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qui</a:t>
            </a:r>
            <a:br>
              <a:rPr lang="nl-NL"/>
            </a:br>
            <a:r>
              <a:rPr lang="nl-NL" err="1"/>
              <a:t>suscipit</a:t>
            </a:r>
            <a:endParaRPr lang="nl-NL"/>
          </a:p>
        </p:txBody>
      </p:sp>
      <p:sp>
        <p:nvSpPr>
          <p:cNvPr id="3" name="Tijdelijke aanduiding voor tekst 42">
            <a:extLst>
              <a:ext uri="{FF2B5EF4-FFF2-40B4-BE49-F238E27FC236}">
                <a16:creationId xmlns:a16="http://schemas.microsoft.com/office/drawing/2014/main" id="{C6938A61-3C87-C7AC-79FF-851C04CAA7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5832" y="5523219"/>
            <a:ext cx="1201502" cy="404506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AAA37F0D-E641-1B7C-EEA6-D34CD5A30C2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8776678" y="7083076"/>
            <a:ext cx="2933400" cy="228474"/>
          </a:xfrm>
        </p:spPr>
        <p:txBody>
          <a:bodyPr/>
          <a:lstStyle/>
          <a:p>
            <a:fld id="{15FA7C68-298E-3045-9387-5C69BC048645}" type="datetime1">
              <a:rPr lang="nl-NL" smtClean="0"/>
              <a:t>20-9-2024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0F1C52F9-733F-3C60-9DF6-50B354E0458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90563" y="7083076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BC08987F-CEBB-623D-B7CE-8F69E976E58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3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5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accel="46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accel="46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accel="47000" decel="43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25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47000" decel="43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>
        <p:tmplLst>
          <p:tmpl>
            <p:tnLst>
              <p:par>
                <p:cTn presetID="2" presetClass="entr" presetSubtype="1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uiExpand="1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 uiExpan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000"/>
                  </p:stCondLst>
                  <p:childTnLst>
                    <p:animRot by="21600000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000"/>
                  </p:stCondLst>
                  <p:childTnLst>
                    <p:animRot by="21600000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25" grpId="2" uiExpand="1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25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25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26" grpId="0"/>
      <p:bldP spid="27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#4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C801995-F0D1-4E32-BCE8-624C1E41374B}"/>
              </a:ext>
            </a:extLst>
          </p:cNvPr>
          <p:cNvGrpSpPr/>
          <p:nvPr userDrawn="1"/>
        </p:nvGrpSpPr>
        <p:grpSpPr>
          <a:xfrm>
            <a:off x="6105601" y="1522638"/>
            <a:ext cx="5531397" cy="3901137"/>
            <a:chOff x="6105601" y="1522638"/>
            <a:chExt cx="5531397" cy="3901137"/>
          </a:xfrm>
        </p:grpSpPr>
        <p:pic>
          <p:nvPicPr>
            <p:cNvPr id="23" name="Picture 2" descr="Afbeeldingsresultaat voor IPAD mock up">
              <a:extLst>
                <a:ext uri="{FF2B5EF4-FFF2-40B4-BE49-F238E27FC236}">
                  <a16:creationId xmlns:a16="http://schemas.microsoft.com/office/drawing/2014/main" id="{F3DCF744-F242-4008-ABD7-25C694B5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601" y="1522638"/>
              <a:ext cx="5531397" cy="39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fgeronde rechthoek 10">
              <a:extLst>
                <a:ext uri="{FF2B5EF4-FFF2-40B4-BE49-F238E27FC236}">
                  <a16:creationId xmlns:a16="http://schemas.microsoft.com/office/drawing/2014/main" id="{A5F9E5E2-7D11-42D7-B053-2CA57F9C960A}"/>
                </a:ext>
              </a:extLst>
            </p:cNvPr>
            <p:cNvSpPr/>
            <p:nvPr/>
          </p:nvSpPr>
          <p:spPr>
            <a:xfrm>
              <a:off x="6604380" y="1769926"/>
              <a:ext cx="4541824" cy="3410880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" name="Tijdelijke aanduiding voor afbeelding 18">
            <a:extLst>
              <a:ext uri="{FF2B5EF4-FFF2-40B4-BE49-F238E27FC236}">
                <a16:creationId xmlns:a16="http://schemas.microsoft.com/office/drawing/2014/main" id="{26C10A3B-07B4-46D7-BE17-6D1431348E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900" y="1769926"/>
            <a:ext cx="4629150" cy="3412800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116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62EED3C0-B9F5-41B5-A7FC-04EAD2BAC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CA50AA2-8245-C285-E91A-1FCF71C269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6B3C99-C721-854C-AD82-0A4C4D155072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113607A-32A5-9EC7-5F3F-09C8D25222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210C2F7-E0E3-0BE8-6ED6-E585B6F8A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0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#5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260EB77-C6D8-45FB-90A3-BF0E1989F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752" y="1193297"/>
            <a:ext cx="6215748" cy="5157546"/>
          </a:xfrm>
          <a:prstGeom prst="rect">
            <a:avLst/>
          </a:prstGeom>
        </p:spPr>
      </p:pic>
      <p:sp>
        <p:nvSpPr>
          <p:cNvPr id="25" name="Tijdelijke aanduiding voor afbeelding 18">
            <a:extLst>
              <a:ext uri="{FF2B5EF4-FFF2-40B4-BE49-F238E27FC236}">
                <a16:creationId xmlns:a16="http://schemas.microsoft.com/office/drawing/2014/main" id="{6470DA0C-2CA5-475A-B4AB-858D14BA70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2566" y="1592009"/>
            <a:ext cx="5400490" cy="3101016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936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F66CDBBC-999B-40B8-B17E-D73C60CBD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77237-15A0-A2F9-B7E4-68B3198690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B72B2C3-AEE9-3C4C-8C1D-8A5C86D7070D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505F9DB-5EE6-00D7-7222-8D21FB84AB1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AFCC3B5-D89B-24DA-D165-DEE93466F8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7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#6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ABFAF8EF-595B-495B-9821-5DCBF54C712D}"/>
              </a:ext>
            </a:extLst>
          </p:cNvPr>
          <p:cNvGrpSpPr/>
          <p:nvPr userDrawn="1"/>
        </p:nvGrpSpPr>
        <p:grpSpPr>
          <a:xfrm>
            <a:off x="2631799" y="1202475"/>
            <a:ext cx="7433012" cy="5186628"/>
            <a:chOff x="2196889" y="543480"/>
            <a:chExt cx="8667192" cy="6047819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15E88F6D-58A0-4503-A66D-84F31E250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6889" y="543480"/>
              <a:ext cx="8667192" cy="6047819"/>
            </a:xfrm>
            <a:prstGeom prst="rect">
              <a:avLst/>
            </a:prstGeom>
            <a:effectLst/>
          </p:spPr>
        </p:pic>
        <p:sp>
          <p:nvSpPr>
            <p:cNvPr id="22" name="Afgeronde rechthoek 19">
              <a:extLst>
                <a:ext uri="{FF2B5EF4-FFF2-40B4-BE49-F238E27FC236}">
                  <a16:creationId xmlns:a16="http://schemas.microsoft.com/office/drawing/2014/main" id="{6C85C64C-294A-45D9-AE20-74693D4EEFDC}"/>
                </a:ext>
              </a:extLst>
            </p:cNvPr>
            <p:cNvSpPr/>
            <p:nvPr/>
          </p:nvSpPr>
          <p:spPr>
            <a:xfrm>
              <a:off x="3425153" y="836124"/>
              <a:ext cx="6433222" cy="4116976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afbeelding 18">
            <a:extLst>
              <a:ext uri="{FF2B5EF4-FFF2-40B4-BE49-F238E27FC236}">
                <a16:creationId xmlns:a16="http://schemas.microsoft.com/office/drawing/2014/main" id="{7235F33B-EDD1-4D1F-BD62-2D4915F650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81811" y="1443921"/>
            <a:ext cx="5523788" cy="3555519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152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7728079A-F1DB-430A-86A8-DC75883434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00508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6F77-A435-AB8D-34A7-FE2BB685BEE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7545CBC-5A3E-3A46-B305-ADDB6CDDE6E7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B003163-A6DD-D030-0F95-5FF99C074D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3DE8A99-A63E-79A4-7B65-5E1875CAC7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29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#7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E3ACD55-CCBF-4199-B5DE-E1D0D44F7673}"/>
              </a:ext>
            </a:extLst>
          </p:cNvPr>
          <p:cNvGrpSpPr/>
          <p:nvPr userDrawn="1"/>
        </p:nvGrpSpPr>
        <p:grpSpPr>
          <a:xfrm>
            <a:off x="3233781" y="1230216"/>
            <a:ext cx="6530470" cy="4605754"/>
            <a:chOff x="2909296" y="623354"/>
            <a:chExt cx="7636150" cy="5385560"/>
          </a:xfrm>
        </p:grpSpPr>
        <p:pic>
          <p:nvPicPr>
            <p:cNvPr id="25" name="Picture 2" descr="Afbeeldingsresultaat voor IPAD mock up">
              <a:extLst>
                <a:ext uri="{FF2B5EF4-FFF2-40B4-BE49-F238E27FC236}">
                  <a16:creationId xmlns:a16="http://schemas.microsoft.com/office/drawing/2014/main" id="{931D8005-14A5-4015-BE90-22EA53933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296" y="623354"/>
              <a:ext cx="7636150" cy="538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fgeronde rechthoek 17">
              <a:extLst>
                <a:ext uri="{FF2B5EF4-FFF2-40B4-BE49-F238E27FC236}">
                  <a16:creationId xmlns:a16="http://schemas.microsoft.com/office/drawing/2014/main" id="{EA42AE0F-B39B-476F-BA8D-BEB9592202FF}"/>
                </a:ext>
              </a:extLst>
            </p:cNvPr>
            <p:cNvSpPr/>
            <p:nvPr/>
          </p:nvSpPr>
          <p:spPr>
            <a:xfrm>
              <a:off x="3597866" y="964737"/>
              <a:ext cx="6270034" cy="4708755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7" name="Tijdelijke aanduiding voor afbeelding 18">
            <a:extLst>
              <a:ext uri="{FF2B5EF4-FFF2-40B4-BE49-F238E27FC236}">
                <a16:creationId xmlns:a16="http://schemas.microsoft.com/office/drawing/2014/main" id="{84A7F1E4-78D2-4968-8DD2-8AB5E4CC3C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03330" y="1492460"/>
            <a:ext cx="5427170" cy="4101200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440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41185-C3E1-C393-D74F-6515B807C5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F5BEDBA-B5B2-754D-9F31-F05FA8D8CF87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34B425A-DBE8-105E-25AD-E8F2581F50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AC1864B-7E24-4A59-13AE-B112EA074D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63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Tijdlijn</a:t>
            </a: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2" name="Tijdelijke aanduiding voor verticale tekst 2">
            <a:extLst>
              <a:ext uri="{FF2B5EF4-FFF2-40B4-BE49-F238E27FC236}">
                <a16:creationId xmlns:a16="http://schemas.microsoft.com/office/drawing/2014/main" id="{8378D8B1-6592-4DC3-9B64-9FD6E239424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790516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600" b="0">
                <a:latin typeface="+mn-lt"/>
              </a:defRPr>
            </a:lvl1pPr>
            <a:lvl2pPr>
              <a:defRPr/>
            </a:lvl2pPr>
            <a:lvl3pPr marL="0" indent="0">
              <a:buNone/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/>
              <a:t>Plaats hier u tekst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8281D667-EA88-4829-BC5B-0EB160FB36C3}"/>
              </a:ext>
            </a:extLst>
          </p:cNvPr>
          <p:cNvCxnSpPr/>
          <p:nvPr userDrawn="1"/>
        </p:nvCxnSpPr>
        <p:spPr>
          <a:xfrm>
            <a:off x="1796158" y="3054159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44D42547-276B-430C-A81F-F38208B3D558}"/>
              </a:ext>
            </a:extLst>
          </p:cNvPr>
          <p:cNvCxnSpPr/>
          <p:nvPr userDrawn="1"/>
        </p:nvCxnSpPr>
        <p:spPr>
          <a:xfrm>
            <a:off x="1796158" y="3547328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3E9B05D-7BB0-46FE-A6B0-D936F34D20F0}"/>
              </a:ext>
            </a:extLst>
          </p:cNvPr>
          <p:cNvCxnSpPr/>
          <p:nvPr userDrawn="1"/>
        </p:nvCxnSpPr>
        <p:spPr>
          <a:xfrm>
            <a:off x="1796158" y="4040497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B1841DF3-3854-4C6A-BD08-B907A7D3FB29}"/>
              </a:ext>
            </a:extLst>
          </p:cNvPr>
          <p:cNvCxnSpPr/>
          <p:nvPr userDrawn="1"/>
        </p:nvCxnSpPr>
        <p:spPr>
          <a:xfrm>
            <a:off x="1796158" y="4533666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40D035C4-BC0B-46A2-9451-014C6701A0E4}"/>
              </a:ext>
            </a:extLst>
          </p:cNvPr>
          <p:cNvCxnSpPr/>
          <p:nvPr userDrawn="1"/>
        </p:nvCxnSpPr>
        <p:spPr>
          <a:xfrm>
            <a:off x="1796158" y="5026835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63E5269F-5783-4C28-8DDE-FE00ABE14AA9}"/>
              </a:ext>
            </a:extLst>
          </p:cNvPr>
          <p:cNvCxnSpPr/>
          <p:nvPr userDrawn="1"/>
        </p:nvCxnSpPr>
        <p:spPr>
          <a:xfrm>
            <a:off x="1796158" y="5520006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jdelijke aanduiding voor tekst 24">
            <a:extLst>
              <a:ext uri="{FF2B5EF4-FFF2-40B4-BE49-F238E27FC236}">
                <a16:creationId xmlns:a16="http://schemas.microsoft.com/office/drawing/2014/main" id="{535E87C3-72F9-47CB-B755-4D030D7BBC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6158" y="2908167"/>
            <a:ext cx="648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24">
            <a:extLst>
              <a:ext uri="{FF2B5EF4-FFF2-40B4-BE49-F238E27FC236}">
                <a16:creationId xmlns:a16="http://schemas.microsoft.com/office/drawing/2014/main" id="{04F6877C-4528-4F4E-8EDD-438C73912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4158" y="3403254"/>
            <a:ext cx="2656896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24">
            <a:extLst>
              <a:ext uri="{FF2B5EF4-FFF2-40B4-BE49-F238E27FC236}">
                <a16:creationId xmlns:a16="http://schemas.microsoft.com/office/drawing/2014/main" id="{6F102946-B487-4C8D-B9B4-1D73B1DFD3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1054" y="3896424"/>
            <a:ext cx="1980001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203C16E6-6EE6-47FE-88E2-4EF6D02FB9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055" y="4389594"/>
            <a:ext cx="1980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0F30F5D6-73AD-479C-8BDE-A0C19717E0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1055" y="4880771"/>
            <a:ext cx="1980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786DBC52-37D6-4CBC-B381-1D98B4338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062078" y="5379914"/>
            <a:ext cx="648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7F8EE1B7-361C-480B-A0D8-021DFA51F02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480242" y="2902553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2" name="Tijdelijke aanduiding voor verticale tekst 2">
            <a:extLst>
              <a:ext uri="{FF2B5EF4-FFF2-40B4-BE49-F238E27FC236}">
                <a16:creationId xmlns:a16="http://schemas.microsoft.com/office/drawing/2014/main" id="{315B3FBB-175B-4EFD-818A-71E1094886E4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480242" y="3389209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3" name="Tijdelijke aanduiding voor verticale tekst 2">
            <a:extLst>
              <a:ext uri="{FF2B5EF4-FFF2-40B4-BE49-F238E27FC236}">
                <a16:creationId xmlns:a16="http://schemas.microsoft.com/office/drawing/2014/main" id="{0D18D987-5DAF-4A92-BF41-AE1627A12D7F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480242" y="3880627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4" name="Tijdelijke aanduiding voor verticale tekst 2">
            <a:extLst>
              <a:ext uri="{FF2B5EF4-FFF2-40B4-BE49-F238E27FC236}">
                <a16:creationId xmlns:a16="http://schemas.microsoft.com/office/drawing/2014/main" id="{E661F218-60F6-437F-893A-F34BAE1DF36F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480242" y="4376807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5" name="Tijdelijke aanduiding voor verticale tekst 2">
            <a:extLst>
              <a:ext uri="{FF2B5EF4-FFF2-40B4-BE49-F238E27FC236}">
                <a16:creationId xmlns:a16="http://schemas.microsoft.com/office/drawing/2014/main" id="{66E724BF-CB3F-4C0A-B273-948067F2A778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480242" y="4868225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D6DF1A28-A881-473B-BD7F-F402324E4DAE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480242" y="5359642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7" name="Tijdelijke aanduiding voor verticale tekst 2">
            <a:extLst>
              <a:ext uri="{FF2B5EF4-FFF2-40B4-BE49-F238E27FC236}">
                <a16:creationId xmlns:a16="http://schemas.microsoft.com/office/drawing/2014/main" id="{606269BF-328F-4173-91C9-2B343783869C}"/>
              </a:ext>
            </a:extLst>
          </p:cNvPr>
          <p:cNvSpPr>
            <a:spLocks noGrp="1"/>
          </p:cNvSpPr>
          <p:nvPr>
            <p:ph type="body" orient="vert" idx="26" hasCustomPrompt="1"/>
          </p:nvPr>
        </p:nvSpPr>
        <p:spPr>
          <a:xfrm>
            <a:off x="480242" y="2328185"/>
            <a:ext cx="1242355" cy="385515"/>
          </a:xfrm>
        </p:spPr>
        <p:txBody>
          <a:bodyPr vert="horz" lIns="0" anchor="ctr"/>
          <a:lstStyle>
            <a:lvl1pPr>
              <a:defRPr sz="1200" b="1">
                <a:solidFill>
                  <a:schemeClr val="accent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BC445DF4-F28D-4948-B14D-2D49FC01EFDB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1798535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49" name="Tijdelijke aanduiding voor verticale tekst 2">
            <a:extLst>
              <a:ext uri="{FF2B5EF4-FFF2-40B4-BE49-F238E27FC236}">
                <a16:creationId xmlns:a16="http://schemas.microsoft.com/office/drawing/2014/main" id="{3D1AAE38-C65C-4535-BEF0-1D09E991F74B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246434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E1FAEEC0-E02E-47D0-B2AA-80492CEBACED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3123008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1" name="Tijdelijke aanduiding voor verticale tekst 2">
            <a:extLst>
              <a:ext uri="{FF2B5EF4-FFF2-40B4-BE49-F238E27FC236}">
                <a16:creationId xmlns:a16="http://schemas.microsoft.com/office/drawing/2014/main" id="{4E9EF6E4-BA5A-4F84-901A-AD4BE962F700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3786435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2CE5B380-F4E2-4603-A5F2-86AF254E920C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444510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3" name="Tijdelijke aanduiding voor verticale tekst 2">
            <a:extLst>
              <a:ext uri="{FF2B5EF4-FFF2-40B4-BE49-F238E27FC236}">
                <a16:creationId xmlns:a16="http://schemas.microsoft.com/office/drawing/2014/main" id="{253C5CFC-2EC2-4A43-905B-E3235D38DA2E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510739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0020116B-BFE3-4684-B1C5-FE2D833B0ECF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5768068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5" name="Tijdelijke aanduiding voor verticale tekst 2">
            <a:extLst>
              <a:ext uri="{FF2B5EF4-FFF2-40B4-BE49-F238E27FC236}">
                <a16:creationId xmlns:a16="http://schemas.microsoft.com/office/drawing/2014/main" id="{EF1CA7EB-F568-4B1A-AE04-C0F8B40DD883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642911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6" name="Tijdelijke aanduiding voor verticale tekst 2">
            <a:extLst>
              <a:ext uri="{FF2B5EF4-FFF2-40B4-BE49-F238E27FC236}">
                <a16:creationId xmlns:a16="http://schemas.microsoft.com/office/drawing/2014/main" id="{DBB09C71-12D9-4EDA-AE96-2CF2585576C8}"/>
              </a:ext>
            </a:extLst>
          </p:cNvPr>
          <p:cNvSpPr>
            <a:spLocks noGrp="1"/>
          </p:cNvSpPr>
          <p:nvPr>
            <p:ph type="body" orient="vert" idx="35" hasCustomPrompt="1"/>
          </p:nvPr>
        </p:nvSpPr>
        <p:spPr>
          <a:xfrm>
            <a:off x="709034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7" name="Tijdelijke aanduiding voor verticale tekst 2">
            <a:extLst>
              <a:ext uri="{FF2B5EF4-FFF2-40B4-BE49-F238E27FC236}">
                <a16:creationId xmlns:a16="http://schemas.microsoft.com/office/drawing/2014/main" id="{71601294-49BA-408F-8F2E-F2E303C9705A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775025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8" name="Tijdelijke aanduiding voor verticale tekst 2">
            <a:extLst>
              <a:ext uri="{FF2B5EF4-FFF2-40B4-BE49-F238E27FC236}">
                <a16:creationId xmlns:a16="http://schemas.microsoft.com/office/drawing/2014/main" id="{7ACE2C14-AE6B-480C-A8C1-99BA25E8DAC3}"/>
              </a:ext>
            </a:extLst>
          </p:cNvPr>
          <p:cNvSpPr>
            <a:spLocks noGrp="1"/>
          </p:cNvSpPr>
          <p:nvPr>
            <p:ph type="body" orient="vert" idx="37" hasCustomPrompt="1"/>
          </p:nvPr>
        </p:nvSpPr>
        <p:spPr>
          <a:xfrm>
            <a:off x="8413051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9" name="Tijdelijke aanduiding voor verticale tekst 2">
            <a:extLst>
              <a:ext uri="{FF2B5EF4-FFF2-40B4-BE49-F238E27FC236}">
                <a16:creationId xmlns:a16="http://schemas.microsoft.com/office/drawing/2014/main" id="{535568AB-004D-49E9-8A4E-444421AD6C13}"/>
              </a:ext>
            </a:extLst>
          </p:cNvPr>
          <p:cNvSpPr>
            <a:spLocks noGrp="1"/>
          </p:cNvSpPr>
          <p:nvPr>
            <p:ph type="body" orient="vert" idx="38" hasCustomPrompt="1"/>
          </p:nvPr>
        </p:nvSpPr>
        <p:spPr>
          <a:xfrm>
            <a:off x="907296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0" name="Tijdelijke aanduiding voor verticale tekst 2">
            <a:extLst>
              <a:ext uri="{FF2B5EF4-FFF2-40B4-BE49-F238E27FC236}">
                <a16:creationId xmlns:a16="http://schemas.microsoft.com/office/drawing/2014/main" id="{207BC1F8-B3D7-452C-9078-EF956CF0F500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973419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1" name="Tijdelijke aanduiding voor verticale tekst 2">
            <a:extLst>
              <a:ext uri="{FF2B5EF4-FFF2-40B4-BE49-F238E27FC236}">
                <a16:creationId xmlns:a16="http://schemas.microsoft.com/office/drawing/2014/main" id="{A9EBB622-8BC3-4DD3-8196-DED494B58581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1039502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2" name="Tijdelijke aanduiding voor verticale tekst 2">
            <a:extLst>
              <a:ext uri="{FF2B5EF4-FFF2-40B4-BE49-F238E27FC236}">
                <a16:creationId xmlns:a16="http://schemas.microsoft.com/office/drawing/2014/main" id="{78AD2112-3573-4089-A8B1-760FD222225E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1105493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9B25B7-26B4-D31E-A94A-15665E2886F6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2A0347B2-355E-2C48-A9E3-20CEAF97D1AD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C477E6F-AC6C-4469-8C8E-AC99E415053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694B25-73EE-4852-C1E8-7847466C58F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2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Roadmap</a:t>
            </a:r>
            <a:endParaRPr lang="nl-NL" sz="1400" noProof="0">
              <a:latin typeface="+mj-lt"/>
            </a:endParaRP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D9E839DE-D5CB-4ABC-A362-17A755292A93}"/>
              </a:ext>
            </a:extLst>
          </p:cNvPr>
          <p:cNvSpPr/>
          <p:nvPr userDrawn="1"/>
        </p:nvSpPr>
        <p:spPr>
          <a:xfrm>
            <a:off x="681882" y="1504043"/>
            <a:ext cx="10667436" cy="432078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>
              <a:solidFill>
                <a:schemeClr val="accent3"/>
              </a:solidFill>
            </a:endParaRP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283E7CE7-EEB3-4282-8ABE-532FBB6FCBBD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870" y="1504043"/>
            <a:ext cx="10667452" cy="202973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4FA04350-A501-4953-B815-A1B48A311F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870" y="1501513"/>
            <a:ext cx="10667448" cy="43233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22199B9C-595B-4EAD-8ECB-0B7C238D6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3100" y="1501513"/>
            <a:ext cx="5596218" cy="43207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Boog 32">
            <a:extLst>
              <a:ext uri="{FF2B5EF4-FFF2-40B4-BE49-F238E27FC236}">
                <a16:creationId xmlns:a16="http://schemas.microsoft.com/office/drawing/2014/main" id="{AF99B7FA-CCB5-438D-AA12-5E50D9017348}"/>
              </a:ext>
            </a:extLst>
          </p:cNvPr>
          <p:cNvSpPr/>
          <p:nvPr userDrawn="1"/>
        </p:nvSpPr>
        <p:spPr>
          <a:xfrm rot="10800000">
            <a:off x="5982173" y="1500248"/>
            <a:ext cx="5369930" cy="2399762"/>
          </a:xfrm>
          <a:custGeom>
            <a:avLst/>
            <a:gdLst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3" fmla="*/ 2871862 w 5743723"/>
              <a:gd name="connsiteY3" fmla="*/ 2400402 h 4800803"/>
              <a:gd name="connsiteX4" fmla="*/ 2357982 w 5743723"/>
              <a:gd name="connsiteY4" fmla="*/ 38741 h 4800803"/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0" fmla="*/ 1981200 w 5366942"/>
              <a:gd name="connsiteY0" fmla="*/ 5534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3" fmla="*/ 2495080 w 5366942"/>
              <a:gd name="connsiteY3" fmla="*/ 2417005 h 2417006"/>
              <a:gd name="connsiteX4" fmla="*/ 1981200 w 5366942"/>
              <a:gd name="connsiteY4" fmla="*/ 55344 h 2417006"/>
              <a:gd name="connsiteX0" fmla="*/ 0 w 5366942"/>
              <a:gd name="connsiteY0" fmla="*/ 3629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108027 h 2469689"/>
              <a:gd name="connsiteX1" fmla="*/ 4099389 w 5366942"/>
              <a:gd name="connsiteY1" fmla="*/ 478754 h 2469689"/>
              <a:gd name="connsiteX2" fmla="*/ 5366942 w 5366942"/>
              <a:gd name="connsiteY2" fmla="*/ 2469689 h 2469689"/>
              <a:gd name="connsiteX3" fmla="*/ 2495080 w 5366942"/>
              <a:gd name="connsiteY3" fmla="*/ 2469688 h 2469689"/>
              <a:gd name="connsiteX4" fmla="*/ 1981200 w 5366942"/>
              <a:gd name="connsiteY4" fmla="*/ 108027 h 2469689"/>
              <a:gd name="connsiteX0" fmla="*/ 0 w 5366942"/>
              <a:gd name="connsiteY0" fmla="*/ 88977 h 2469689"/>
              <a:gd name="connsiteX1" fmla="*/ 3918414 w 5366942"/>
              <a:gd name="connsiteY1" fmla="*/ 850229 h 2469689"/>
              <a:gd name="connsiteX2" fmla="*/ 5366942 w 5366942"/>
              <a:gd name="connsiteY2" fmla="*/ 2469689 h 2469689"/>
              <a:gd name="connsiteX0" fmla="*/ 1981200 w 5366942"/>
              <a:gd name="connsiteY0" fmla="*/ 45769 h 2407431"/>
              <a:gd name="connsiteX1" fmla="*/ 4099389 w 5366942"/>
              <a:gd name="connsiteY1" fmla="*/ 416496 h 2407431"/>
              <a:gd name="connsiteX2" fmla="*/ 5366942 w 5366942"/>
              <a:gd name="connsiteY2" fmla="*/ 2407431 h 2407431"/>
              <a:gd name="connsiteX3" fmla="*/ 2495080 w 5366942"/>
              <a:gd name="connsiteY3" fmla="*/ 2407430 h 2407431"/>
              <a:gd name="connsiteX4" fmla="*/ 1981200 w 5366942"/>
              <a:gd name="connsiteY4" fmla="*/ 45769 h 2407431"/>
              <a:gd name="connsiteX0" fmla="*/ 0 w 5366942"/>
              <a:gd name="connsiteY0" fmla="*/ 26719 h 2407431"/>
              <a:gd name="connsiteX1" fmla="*/ 3918414 w 5366942"/>
              <a:gd name="connsiteY1" fmla="*/ 787971 h 2407431"/>
              <a:gd name="connsiteX2" fmla="*/ 5366942 w 5366942"/>
              <a:gd name="connsiteY2" fmla="*/ 2407431 h 2407431"/>
              <a:gd name="connsiteX0" fmla="*/ 1981200 w 5366942"/>
              <a:gd name="connsiteY0" fmla="*/ 45357 h 2407019"/>
              <a:gd name="connsiteX1" fmla="*/ 4099389 w 5366942"/>
              <a:gd name="connsiteY1" fmla="*/ 416084 h 2407019"/>
              <a:gd name="connsiteX2" fmla="*/ 5366942 w 5366942"/>
              <a:gd name="connsiteY2" fmla="*/ 2407019 h 2407019"/>
              <a:gd name="connsiteX3" fmla="*/ 2495080 w 5366942"/>
              <a:gd name="connsiteY3" fmla="*/ 2407018 h 2407019"/>
              <a:gd name="connsiteX4" fmla="*/ 1981200 w 5366942"/>
              <a:gd name="connsiteY4" fmla="*/ 45357 h 2407019"/>
              <a:gd name="connsiteX0" fmla="*/ 0 w 5366942"/>
              <a:gd name="connsiteY0" fmla="*/ 26307 h 2407019"/>
              <a:gd name="connsiteX1" fmla="*/ 3918414 w 5366942"/>
              <a:gd name="connsiteY1" fmla="*/ 787559 h 2407019"/>
              <a:gd name="connsiteX2" fmla="*/ 5366942 w 5366942"/>
              <a:gd name="connsiteY2" fmla="*/ 2407019 h 2407019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9374 h 2401036"/>
              <a:gd name="connsiteX1" fmla="*/ 4099389 w 5366942"/>
              <a:gd name="connsiteY1" fmla="*/ 410101 h 2401036"/>
              <a:gd name="connsiteX2" fmla="*/ 5366942 w 5366942"/>
              <a:gd name="connsiteY2" fmla="*/ 2401036 h 2401036"/>
              <a:gd name="connsiteX3" fmla="*/ 2495080 w 5366942"/>
              <a:gd name="connsiteY3" fmla="*/ 2401035 h 2401036"/>
              <a:gd name="connsiteX4" fmla="*/ 1981200 w 5366942"/>
              <a:gd name="connsiteY4" fmla="*/ 39374 h 2401036"/>
              <a:gd name="connsiteX0" fmla="*/ 0 w 5366942"/>
              <a:gd name="connsiteY0" fmla="*/ 20324 h 2401036"/>
              <a:gd name="connsiteX1" fmla="*/ 3918414 w 5366942"/>
              <a:gd name="connsiteY1" fmla="*/ 781576 h 2401036"/>
              <a:gd name="connsiteX2" fmla="*/ 5366942 w 5366942"/>
              <a:gd name="connsiteY2" fmla="*/ 2401036 h 2401036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63580"/>
              <a:gd name="connsiteY0" fmla="*/ 40527 h 2402189"/>
              <a:gd name="connsiteX1" fmla="*/ 4085101 w 5363580"/>
              <a:gd name="connsiteY1" fmla="*/ 411254 h 2402189"/>
              <a:gd name="connsiteX2" fmla="*/ 5352654 w 5363580"/>
              <a:gd name="connsiteY2" fmla="*/ 2402189 h 2402189"/>
              <a:gd name="connsiteX3" fmla="*/ 2480792 w 5363580"/>
              <a:gd name="connsiteY3" fmla="*/ 2402188 h 2402189"/>
              <a:gd name="connsiteX4" fmla="*/ 1966912 w 5363580"/>
              <a:gd name="connsiteY4" fmla="*/ 40527 h 2402189"/>
              <a:gd name="connsiteX0" fmla="*/ 0 w 5363580"/>
              <a:gd name="connsiteY0" fmla="*/ 21477 h 2402189"/>
              <a:gd name="connsiteX1" fmla="*/ 3904126 w 5363580"/>
              <a:gd name="connsiteY1" fmla="*/ 782729 h 2402189"/>
              <a:gd name="connsiteX2" fmla="*/ 5352654 w 5363580"/>
              <a:gd name="connsiteY2" fmla="*/ 2402189 h 2402189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30" h="2399762" stroke="0" extrusionOk="0">
                <a:moveTo>
                  <a:pt x="1973262" y="38100"/>
                </a:moveTo>
                <a:cubicBezTo>
                  <a:pt x="2710149" y="-73917"/>
                  <a:pt x="3425788" y="103564"/>
                  <a:pt x="4091451" y="408827"/>
                </a:cubicBezTo>
                <a:cubicBezTo>
                  <a:pt x="4918046" y="787891"/>
                  <a:pt x="5454255" y="1626601"/>
                  <a:pt x="5359004" y="2399762"/>
                </a:cubicBezTo>
                <a:lnTo>
                  <a:pt x="2487142" y="2399761"/>
                </a:lnTo>
                <a:lnTo>
                  <a:pt x="1973262" y="38100"/>
                </a:lnTo>
                <a:close/>
              </a:path>
              <a:path w="5369930" h="2399762" fill="none">
                <a:moveTo>
                  <a:pt x="0" y="0"/>
                </a:moveTo>
                <a:cubicBezTo>
                  <a:pt x="1244887" y="21333"/>
                  <a:pt x="3239559" y="412092"/>
                  <a:pt x="3910476" y="780302"/>
                </a:cubicBezTo>
                <a:cubicBezTo>
                  <a:pt x="4581393" y="1148512"/>
                  <a:pt x="5359005" y="1601201"/>
                  <a:pt x="5359004" y="2399762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Boog 32">
            <a:extLst>
              <a:ext uri="{FF2B5EF4-FFF2-40B4-BE49-F238E27FC236}">
                <a16:creationId xmlns:a16="http://schemas.microsoft.com/office/drawing/2014/main" id="{1707070D-C50F-465C-B848-9827832CB8DC}"/>
              </a:ext>
            </a:extLst>
          </p:cNvPr>
          <p:cNvSpPr/>
          <p:nvPr userDrawn="1"/>
        </p:nvSpPr>
        <p:spPr>
          <a:xfrm rot="10800000">
            <a:off x="3184267" y="1500248"/>
            <a:ext cx="8146718" cy="3689933"/>
          </a:xfrm>
          <a:custGeom>
            <a:avLst/>
            <a:gdLst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3" fmla="*/ 2871862 w 5743723"/>
              <a:gd name="connsiteY3" fmla="*/ 2400402 h 4800803"/>
              <a:gd name="connsiteX4" fmla="*/ 2357982 w 5743723"/>
              <a:gd name="connsiteY4" fmla="*/ 38741 h 4800803"/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0" fmla="*/ 1981200 w 5366942"/>
              <a:gd name="connsiteY0" fmla="*/ 5534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3" fmla="*/ 2495080 w 5366942"/>
              <a:gd name="connsiteY3" fmla="*/ 2417005 h 2417006"/>
              <a:gd name="connsiteX4" fmla="*/ 1981200 w 5366942"/>
              <a:gd name="connsiteY4" fmla="*/ 55344 h 2417006"/>
              <a:gd name="connsiteX0" fmla="*/ 0 w 5366942"/>
              <a:gd name="connsiteY0" fmla="*/ 3629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108027 h 2469689"/>
              <a:gd name="connsiteX1" fmla="*/ 4099389 w 5366942"/>
              <a:gd name="connsiteY1" fmla="*/ 478754 h 2469689"/>
              <a:gd name="connsiteX2" fmla="*/ 5366942 w 5366942"/>
              <a:gd name="connsiteY2" fmla="*/ 2469689 h 2469689"/>
              <a:gd name="connsiteX3" fmla="*/ 2495080 w 5366942"/>
              <a:gd name="connsiteY3" fmla="*/ 2469688 h 2469689"/>
              <a:gd name="connsiteX4" fmla="*/ 1981200 w 5366942"/>
              <a:gd name="connsiteY4" fmla="*/ 108027 h 2469689"/>
              <a:gd name="connsiteX0" fmla="*/ 0 w 5366942"/>
              <a:gd name="connsiteY0" fmla="*/ 88977 h 2469689"/>
              <a:gd name="connsiteX1" fmla="*/ 3918414 w 5366942"/>
              <a:gd name="connsiteY1" fmla="*/ 850229 h 2469689"/>
              <a:gd name="connsiteX2" fmla="*/ 5366942 w 5366942"/>
              <a:gd name="connsiteY2" fmla="*/ 2469689 h 2469689"/>
              <a:gd name="connsiteX0" fmla="*/ 1981200 w 5366942"/>
              <a:gd name="connsiteY0" fmla="*/ 45769 h 2407431"/>
              <a:gd name="connsiteX1" fmla="*/ 4099389 w 5366942"/>
              <a:gd name="connsiteY1" fmla="*/ 416496 h 2407431"/>
              <a:gd name="connsiteX2" fmla="*/ 5366942 w 5366942"/>
              <a:gd name="connsiteY2" fmla="*/ 2407431 h 2407431"/>
              <a:gd name="connsiteX3" fmla="*/ 2495080 w 5366942"/>
              <a:gd name="connsiteY3" fmla="*/ 2407430 h 2407431"/>
              <a:gd name="connsiteX4" fmla="*/ 1981200 w 5366942"/>
              <a:gd name="connsiteY4" fmla="*/ 45769 h 2407431"/>
              <a:gd name="connsiteX0" fmla="*/ 0 w 5366942"/>
              <a:gd name="connsiteY0" fmla="*/ 26719 h 2407431"/>
              <a:gd name="connsiteX1" fmla="*/ 3918414 w 5366942"/>
              <a:gd name="connsiteY1" fmla="*/ 787971 h 2407431"/>
              <a:gd name="connsiteX2" fmla="*/ 5366942 w 5366942"/>
              <a:gd name="connsiteY2" fmla="*/ 2407431 h 2407431"/>
              <a:gd name="connsiteX0" fmla="*/ 1981200 w 5366942"/>
              <a:gd name="connsiteY0" fmla="*/ 45357 h 2407019"/>
              <a:gd name="connsiteX1" fmla="*/ 4099389 w 5366942"/>
              <a:gd name="connsiteY1" fmla="*/ 416084 h 2407019"/>
              <a:gd name="connsiteX2" fmla="*/ 5366942 w 5366942"/>
              <a:gd name="connsiteY2" fmla="*/ 2407019 h 2407019"/>
              <a:gd name="connsiteX3" fmla="*/ 2495080 w 5366942"/>
              <a:gd name="connsiteY3" fmla="*/ 2407018 h 2407019"/>
              <a:gd name="connsiteX4" fmla="*/ 1981200 w 5366942"/>
              <a:gd name="connsiteY4" fmla="*/ 45357 h 2407019"/>
              <a:gd name="connsiteX0" fmla="*/ 0 w 5366942"/>
              <a:gd name="connsiteY0" fmla="*/ 26307 h 2407019"/>
              <a:gd name="connsiteX1" fmla="*/ 3918414 w 5366942"/>
              <a:gd name="connsiteY1" fmla="*/ 787559 h 2407019"/>
              <a:gd name="connsiteX2" fmla="*/ 5366942 w 5366942"/>
              <a:gd name="connsiteY2" fmla="*/ 2407019 h 2407019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9374 h 2401036"/>
              <a:gd name="connsiteX1" fmla="*/ 4099389 w 5366942"/>
              <a:gd name="connsiteY1" fmla="*/ 410101 h 2401036"/>
              <a:gd name="connsiteX2" fmla="*/ 5366942 w 5366942"/>
              <a:gd name="connsiteY2" fmla="*/ 2401036 h 2401036"/>
              <a:gd name="connsiteX3" fmla="*/ 2495080 w 5366942"/>
              <a:gd name="connsiteY3" fmla="*/ 2401035 h 2401036"/>
              <a:gd name="connsiteX4" fmla="*/ 1981200 w 5366942"/>
              <a:gd name="connsiteY4" fmla="*/ 39374 h 2401036"/>
              <a:gd name="connsiteX0" fmla="*/ 0 w 5366942"/>
              <a:gd name="connsiteY0" fmla="*/ 20324 h 2401036"/>
              <a:gd name="connsiteX1" fmla="*/ 3918414 w 5366942"/>
              <a:gd name="connsiteY1" fmla="*/ 781576 h 2401036"/>
              <a:gd name="connsiteX2" fmla="*/ 5366942 w 5366942"/>
              <a:gd name="connsiteY2" fmla="*/ 2401036 h 2401036"/>
              <a:gd name="connsiteX0" fmla="*/ 4760976 w 8146718"/>
              <a:gd name="connsiteY0" fmla="*/ 1306979 h 3668641"/>
              <a:gd name="connsiteX1" fmla="*/ 6879165 w 8146718"/>
              <a:gd name="connsiteY1" fmla="*/ 1677706 h 3668641"/>
              <a:gd name="connsiteX2" fmla="*/ 8146718 w 8146718"/>
              <a:gd name="connsiteY2" fmla="*/ 3668641 h 3668641"/>
              <a:gd name="connsiteX3" fmla="*/ 5274856 w 8146718"/>
              <a:gd name="connsiteY3" fmla="*/ 3668640 h 3668641"/>
              <a:gd name="connsiteX4" fmla="*/ 4760976 w 8146718"/>
              <a:gd name="connsiteY4" fmla="*/ 1306979 h 3668641"/>
              <a:gd name="connsiteX0" fmla="*/ 0 w 8146718"/>
              <a:gd name="connsiteY0" fmla="*/ 7769 h 3668641"/>
              <a:gd name="connsiteX1" fmla="*/ 6698190 w 8146718"/>
              <a:gd name="connsiteY1" fmla="*/ 2049181 h 3668641"/>
              <a:gd name="connsiteX2" fmla="*/ 8146718 w 8146718"/>
              <a:gd name="connsiteY2" fmla="*/ 3668641 h 3668641"/>
              <a:gd name="connsiteX0" fmla="*/ 4760976 w 8146718"/>
              <a:gd name="connsiteY0" fmla="*/ 1311160 h 3672822"/>
              <a:gd name="connsiteX1" fmla="*/ 6879165 w 8146718"/>
              <a:gd name="connsiteY1" fmla="*/ 1681887 h 3672822"/>
              <a:gd name="connsiteX2" fmla="*/ 8146718 w 8146718"/>
              <a:gd name="connsiteY2" fmla="*/ 3672822 h 3672822"/>
              <a:gd name="connsiteX3" fmla="*/ 5274856 w 8146718"/>
              <a:gd name="connsiteY3" fmla="*/ 3672821 h 3672822"/>
              <a:gd name="connsiteX4" fmla="*/ 4760976 w 8146718"/>
              <a:gd name="connsiteY4" fmla="*/ 1311160 h 3672822"/>
              <a:gd name="connsiteX0" fmla="*/ 0 w 8146718"/>
              <a:gd name="connsiteY0" fmla="*/ 11950 h 3672822"/>
              <a:gd name="connsiteX1" fmla="*/ 6359862 w 8146718"/>
              <a:gd name="connsiteY1" fmla="*/ 1468146 h 3672822"/>
              <a:gd name="connsiteX2" fmla="*/ 8146718 w 8146718"/>
              <a:gd name="connsiteY2" fmla="*/ 3672822 h 3672822"/>
              <a:gd name="connsiteX0" fmla="*/ 4760976 w 8146718"/>
              <a:gd name="connsiteY0" fmla="*/ 1322511 h 3684173"/>
              <a:gd name="connsiteX1" fmla="*/ 6879165 w 8146718"/>
              <a:gd name="connsiteY1" fmla="*/ 1693238 h 3684173"/>
              <a:gd name="connsiteX2" fmla="*/ 8146718 w 8146718"/>
              <a:gd name="connsiteY2" fmla="*/ 3684173 h 3684173"/>
              <a:gd name="connsiteX3" fmla="*/ 5274856 w 8146718"/>
              <a:gd name="connsiteY3" fmla="*/ 3684172 h 3684173"/>
              <a:gd name="connsiteX4" fmla="*/ 4760976 w 8146718"/>
              <a:gd name="connsiteY4" fmla="*/ 1322511 h 3684173"/>
              <a:gd name="connsiteX0" fmla="*/ 0 w 8146718"/>
              <a:gd name="connsiteY0" fmla="*/ 23301 h 3684173"/>
              <a:gd name="connsiteX1" fmla="*/ 5363166 w 8146718"/>
              <a:gd name="connsiteY1" fmla="*/ 940001 h 3684173"/>
              <a:gd name="connsiteX2" fmla="*/ 8146718 w 8146718"/>
              <a:gd name="connsiteY2" fmla="*/ 3684173 h 3684173"/>
              <a:gd name="connsiteX0" fmla="*/ 4760976 w 8146718"/>
              <a:gd name="connsiteY0" fmla="*/ 1315654 h 3677316"/>
              <a:gd name="connsiteX1" fmla="*/ 6879165 w 8146718"/>
              <a:gd name="connsiteY1" fmla="*/ 1686381 h 3677316"/>
              <a:gd name="connsiteX2" fmla="*/ 8146718 w 8146718"/>
              <a:gd name="connsiteY2" fmla="*/ 3677316 h 3677316"/>
              <a:gd name="connsiteX3" fmla="*/ 5274856 w 8146718"/>
              <a:gd name="connsiteY3" fmla="*/ 3677315 h 3677316"/>
              <a:gd name="connsiteX4" fmla="*/ 4760976 w 8146718"/>
              <a:gd name="connsiteY4" fmla="*/ 1315654 h 3677316"/>
              <a:gd name="connsiteX0" fmla="*/ 0 w 8146718"/>
              <a:gd name="connsiteY0" fmla="*/ 16444 h 3677316"/>
              <a:gd name="connsiteX1" fmla="*/ 5363166 w 8146718"/>
              <a:gd name="connsiteY1" fmla="*/ 933144 h 3677316"/>
              <a:gd name="connsiteX2" fmla="*/ 8146718 w 8146718"/>
              <a:gd name="connsiteY2" fmla="*/ 3677316 h 3677316"/>
              <a:gd name="connsiteX0" fmla="*/ 4760976 w 8146718"/>
              <a:gd name="connsiteY0" fmla="*/ 1320574 h 3682236"/>
              <a:gd name="connsiteX1" fmla="*/ 6879165 w 8146718"/>
              <a:gd name="connsiteY1" fmla="*/ 1691301 h 3682236"/>
              <a:gd name="connsiteX2" fmla="*/ 8146718 w 8146718"/>
              <a:gd name="connsiteY2" fmla="*/ 3682236 h 3682236"/>
              <a:gd name="connsiteX3" fmla="*/ 5274856 w 8146718"/>
              <a:gd name="connsiteY3" fmla="*/ 3682235 h 3682236"/>
              <a:gd name="connsiteX4" fmla="*/ 4760976 w 8146718"/>
              <a:gd name="connsiteY4" fmla="*/ 1320574 h 3682236"/>
              <a:gd name="connsiteX0" fmla="*/ 0 w 8146718"/>
              <a:gd name="connsiteY0" fmla="*/ 21364 h 3682236"/>
              <a:gd name="connsiteX1" fmla="*/ 5363166 w 8146718"/>
              <a:gd name="connsiteY1" fmla="*/ 938064 h 3682236"/>
              <a:gd name="connsiteX2" fmla="*/ 8146718 w 8146718"/>
              <a:gd name="connsiteY2" fmla="*/ 3682236 h 3682236"/>
              <a:gd name="connsiteX0" fmla="*/ 4760976 w 8146718"/>
              <a:gd name="connsiteY0" fmla="*/ 1324179 h 3685841"/>
              <a:gd name="connsiteX1" fmla="*/ 6879165 w 8146718"/>
              <a:gd name="connsiteY1" fmla="*/ 1694906 h 3685841"/>
              <a:gd name="connsiteX2" fmla="*/ 8146718 w 8146718"/>
              <a:gd name="connsiteY2" fmla="*/ 3685841 h 3685841"/>
              <a:gd name="connsiteX3" fmla="*/ 5274856 w 8146718"/>
              <a:gd name="connsiteY3" fmla="*/ 3685840 h 3685841"/>
              <a:gd name="connsiteX4" fmla="*/ 4760976 w 8146718"/>
              <a:gd name="connsiteY4" fmla="*/ 1324179 h 3685841"/>
              <a:gd name="connsiteX0" fmla="*/ 0 w 8146718"/>
              <a:gd name="connsiteY0" fmla="*/ 24969 h 3685841"/>
              <a:gd name="connsiteX1" fmla="*/ 5335734 w 8146718"/>
              <a:gd name="connsiteY1" fmla="*/ 850229 h 3685841"/>
              <a:gd name="connsiteX2" fmla="*/ 8146718 w 8146718"/>
              <a:gd name="connsiteY2" fmla="*/ 3685841 h 3685841"/>
              <a:gd name="connsiteX0" fmla="*/ 4760976 w 8146718"/>
              <a:gd name="connsiteY0" fmla="*/ 1328271 h 3689933"/>
              <a:gd name="connsiteX1" fmla="*/ 6879165 w 8146718"/>
              <a:gd name="connsiteY1" fmla="*/ 1698998 h 3689933"/>
              <a:gd name="connsiteX2" fmla="*/ 8146718 w 8146718"/>
              <a:gd name="connsiteY2" fmla="*/ 3689933 h 3689933"/>
              <a:gd name="connsiteX3" fmla="*/ 5274856 w 8146718"/>
              <a:gd name="connsiteY3" fmla="*/ 3689932 h 3689933"/>
              <a:gd name="connsiteX4" fmla="*/ 4760976 w 8146718"/>
              <a:gd name="connsiteY4" fmla="*/ 1328271 h 3689933"/>
              <a:gd name="connsiteX0" fmla="*/ 0 w 8146718"/>
              <a:gd name="connsiteY0" fmla="*/ 29061 h 3689933"/>
              <a:gd name="connsiteX1" fmla="*/ 5335734 w 8146718"/>
              <a:gd name="connsiteY1" fmla="*/ 854321 h 3689933"/>
              <a:gd name="connsiteX2" fmla="*/ 8146718 w 8146718"/>
              <a:gd name="connsiteY2" fmla="*/ 3689933 h 368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6718" h="3689933" stroke="0" extrusionOk="0">
                <a:moveTo>
                  <a:pt x="4760976" y="1328271"/>
                </a:moveTo>
                <a:cubicBezTo>
                  <a:pt x="5497863" y="1216254"/>
                  <a:pt x="6257952" y="1349285"/>
                  <a:pt x="6879165" y="1698998"/>
                </a:cubicBezTo>
                <a:cubicBezTo>
                  <a:pt x="7671594" y="2145098"/>
                  <a:pt x="8146719" y="2891372"/>
                  <a:pt x="8146718" y="3689933"/>
                </a:cubicBezTo>
                <a:lnTo>
                  <a:pt x="5274856" y="3689932"/>
                </a:lnTo>
                <a:lnTo>
                  <a:pt x="4760976" y="1328271"/>
                </a:lnTo>
                <a:close/>
              </a:path>
              <a:path w="8146718" h="3689933" fill="none">
                <a:moveTo>
                  <a:pt x="0" y="29061"/>
                </a:moveTo>
                <a:cubicBezTo>
                  <a:pt x="755937" y="-102006"/>
                  <a:pt x="3475028" y="216744"/>
                  <a:pt x="5335734" y="854321"/>
                </a:cubicBezTo>
                <a:cubicBezTo>
                  <a:pt x="7196440" y="1491898"/>
                  <a:pt x="8146719" y="2891372"/>
                  <a:pt x="8146718" y="3689933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ijdelijke aanduiding voor tekst 4">
            <a:extLst>
              <a:ext uri="{FF2B5EF4-FFF2-40B4-BE49-F238E27FC236}">
                <a16:creationId xmlns:a16="http://schemas.microsoft.com/office/drawing/2014/main" id="{1882A8F2-ECE9-4DC5-8417-CE4226C2EC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66120" y="2331537"/>
            <a:ext cx="1498069" cy="285750"/>
          </a:xfrm>
          <a:solidFill>
            <a:schemeClr val="accent2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Eén klantbeleid</a:t>
            </a:r>
          </a:p>
        </p:txBody>
      </p:sp>
      <p:sp>
        <p:nvSpPr>
          <p:cNvPr id="70" name="Tijdelijke aanduiding voor tekst 4">
            <a:extLst>
              <a:ext uri="{FF2B5EF4-FFF2-40B4-BE49-F238E27FC236}">
                <a16:creationId xmlns:a16="http://schemas.microsoft.com/office/drawing/2014/main" id="{8FC4891A-7EC4-47E5-811D-3AF1010B5F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-66121" y="4472256"/>
            <a:ext cx="1498069" cy="285750"/>
          </a:xfrm>
          <a:solidFill>
            <a:schemeClr val="accent1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Duidelijke kanalen</a:t>
            </a:r>
          </a:p>
        </p:txBody>
      </p:sp>
      <p:sp>
        <p:nvSpPr>
          <p:cNvPr id="71" name="Tijdelijke aanduiding voor tekst 4">
            <a:extLst>
              <a:ext uri="{FF2B5EF4-FFF2-40B4-BE49-F238E27FC236}">
                <a16:creationId xmlns:a16="http://schemas.microsoft.com/office/drawing/2014/main" id="{CDF39A04-0CB3-4EB2-B7FF-747E9E3C45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3838" y="5679418"/>
            <a:ext cx="1978400" cy="285750"/>
          </a:xfrm>
          <a:solidFill>
            <a:schemeClr val="accent4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Klachtenmanagement</a:t>
            </a:r>
          </a:p>
        </p:txBody>
      </p:sp>
      <p:sp>
        <p:nvSpPr>
          <p:cNvPr id="72" name="Tijdelijke aanduiding voor tekst 4">
            <a:extLst>
              <a:ext uri="{FF2B5EF4-FFF2-40B4-BE49-F238E27FC236}">
                <a16:creationId xmlns:a16="http://schemas.microsoft.com/office/drawing/2014/main" id="{D6D48A96-FE08-4108-BAAB-B79B0325B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62009" y="5679418"/>
            <a:ext cx="1978400" cy="285750"/>
          </a:xfrm>
          <a:solidFill>
            <a:schemeClr val="accent3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Leeslus</a:t>
            </a:r>
            <a:r>
              <a:rPr lang="nl-NL"/>
              <a:t> klantfeedback</a:t>
            </a:r>
          </a:p>
        </p:txBody>
      </p:sp>
      <p:sp>
        <p:nvSpPr>
          <p:cNvPr id="73" name="Tijdelijke aanduiding voor tekst 4">
            <a:extLst>
              <a:ext uri="{FF2B5EF4-FFF2-40B4-BE49-F238E27FC236}">
                <a16:creationId xmlns:a16="http://schemas.microsoft.com/office/drawing/2014/main" id="{E1C40485-D375-444A-8F0A-0C8BEED8C1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8217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Q1-2 2018</a:t>
            </a:r>
          </a:p>
        </p:txBody>
      </p:sp>
      <p:sp>
        <p:nvSpPr>
          <p:cNvPr id="74" name="Tijdelijke aanduiding voor tekst 4">
            <a:extLst>
              <a:ext uri="{FF2B5EF4-FFF2-40B4-BE49-F238E27FC236}">
                <a16:creationId xmlns:a16="http://schemas.microsoft.com/office/drawing/2014/main" id="{D2B1F657-E7E9-41C3-822F-3CA7915C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90730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Q3-4 2018</a:t>
            </a:r>
          </a:p>
        </p:txBody>
      </p:sp>
      <p:sp>
        <p:nvSpPr>
          <p:cNvPr id="75" name="Tijdelijke aanduiding voor tekst 4">
            <a:extLst>
              <a:ext uri="{FF2B5EF4-FFF2-40B4-BE49-F238E27FC236}">
                <a16:creationId xmlns:a16="http://schemas.microsoft.com/office/drawing/2014/main" id="{DAE5E497-02B8-4CB2-AD43-0D0E8A0607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24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2019 en verder</a:t>
            </a:r>
          </a:p>
        </p:txBody>
      </p:sp>
      <p:sp>
        <p:nvSpPr>
          <p:cNvPr id="76" name="Klantgemak">
            <a:extLst>
              <a:ext uri="{FF2B5EF4-FFF2-40B4-BE49-F238E27FC236}">
                <a16:creationId xmlns:a16="http://schemas.microsoft.com/office/drawing/2014/main" id="{2F44DED9-C249-45FC-8AE9-121E08BBC4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1382" y="1267085"/>
            <a:ext cx="723900" cy="7239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Klant-</a:t>
            </a:r>
            <a:br>
              <a:rPr lang="nl-NL"/>
            </a:br>
            <a:r>
              <a:rPr lang="nl-NL"/>
              <a:t>gemak</a:t>
            </a:r>
          </a:p>
        </p:txBody>
      </p:sp>
      <p:sp>
        <p:nvSpPr>
          <p:cNvPr id="77" name="Tijdelijke aanduiding voor tekst 4">
            <a:extLst>
              <a:ext uri="{FF2B5EF4-FFF2-40B4-BE49-F238E27FC236}">
                <a16:creationId xmlns:a16="http://schemas.microsoft.com/office/drawing/2014/main" id="{63CF3996-4E56-4C22-9ABB-398D042BCB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6859" y="198834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78" name="Tijdelijke aanduiding voor tekst 7">
            <a:extLst>
              <a:ext uri="{FF2B5EF4-FFF2-40B4-BE49-F238E27FC236}">
                <a16:creationId xmlns:a16="http://schemas.microsoft.com/office/drawing/2014/main" id="{6FE85E99-CFE0-43ED-84B7-D3C9A8B8CF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5737" y="200458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9" name="Tijdelijke aanduiding voor tekst 4">
            <a:extLst>
              <a:ext uri="{FF2B5EF4-FFF2-40B4-BE49-F238E27FC236}">
                <a16:creationId xmlns:a16="http://schemas.microsoft.com/office/drawing/2014/main" id="{01D1EFF0-96BF-4E44-B3D1-476C8ADADA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91969" y="262530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0" name="Tijdelijke aanduiding voor tekst 7">
            <a:extLst>
              <a:ext uri="{FF2B5EF4-FFF2-40B4-BE49-F238E27FC236}">
                <a16:creationId xmlns:a16="http://schemas.microsoft.com/office/drawing/2014/main" id="{575AECB0-5CA5-4816-9645-A304924164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50847" y="2641542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Tijdelijke aanduiding voor tekst 4">
            <a:extLst>
              <a:ext uri="{FF2B5EF4-FFF2-40B4-BE49-F238E27FC236}">
                <a16:creationId xmlns:a16="http://schemas.microsoft.com/office/drawing/2014/main" id="{5CD965A9-E7DA-4723-AFEB-D8A760C63B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61165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2" name="Tijdelijke aanduiding voor tekst 7">
            <a:extLst>
              <a:ext uri="{FF2B5EF4-FFF2-40B4-BE49-F238E27FC236}">
                <a16:creationId xmlns:a16="http://schemas.microsoft.com/office/drawing/2014/main" id="{E1D6345F-7E7E-4A83-8B2C-F07C06A8C2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20043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3" name="Tijdelijke aanduiding voor tekst 4">
            <a:extLst>
              <a:ext uri="{FF2B5EF4-FFF2-40B4-BE49-F238E27FC236}">
                <a16:creationId xmlns:a16="http://schemas.microsoft.com/office/drawing/2014/main" id="{7AA0195E-D2D7-4BFE-AA5A-3E600FE82DB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4793" y="198571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EF9F9BF7-5DF9-4E6B-89A7-88CF24C59C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73671" y="2001952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5" name="Tijdelijke aanduiding voor tekst 4">
            <a:extLst>
              <a:ext uri="{FF2B5EF4-FFF2-40B4-BE49-F238E27FC236}">
                <a16:creationId xmlns:a16="http://schemas.microsoft.com/office/drawing/2014/main" id="{0FCE0126-3287-43A7-B8EA-47E20C6B35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48907" y="240019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6" name="Tijdelijke aanduiding voor tekst 7">
            <a:extLst>
              <a:ext uri="{FF2B5EF4-FFF2-40B4-BE49-F238E27FC236}">
                <a16:creationId xmlns:a16="http://schemas.microsoft.com/office/drawing/2014/main" id="{FC348840-99F6-42C1-84B6-0925F92484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7785" y="241643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7" name="Tijdelijke aanduiding voor tekst 4">
            <a:extLst>
              <a:ext uri="{FF2B5EF4-FFF2-40B4-BE49-F238E27FC236}">
                <a16:creationId xmlns:a16="http://schemas.microsoft.com/office/drawing/2014/main" id="{A6B902D1-5245-4C80-8DDE-EAB4AE0916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61819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8" name="Tijdelijke aanduiding voor tekst 7">
            <a:extLst>
              <a:ext uri="{FF2B5EF4-FFF2-40B4-BE49-F238E27FC236}">
                <a16:creationId xmlns:a16="http://schemas.microsoft.com/office/drawing/2014/main" id="{D3B9EF53-C83E-4F29-BDED-24E070FFC2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697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9" name="Tijdelijke aanduiding voor tekst 4">
            <a:extLst>
              <a:ext uri="{FF2B5EF4-FFF2-40B4-BE49-F238E27FC236}">
                <a16:creationId xmlns:a16="http://schemas.microsoft.com/office/drawing/2014/main" id="{72906D9D-6A1B-4C1E-A7E6-DDDFC41D65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3626" y="1972073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0" name="Tijdelijke aanduiding voor tekst 7">
            <a:extLst>
              <a:ext uri="{FF2B5EF4-FFF2-40B4-BE49-F238E27FC236}">
                <a16:creationId xmlns:a16="http://schemas.microsoft.com/office/drawing/2014/main" id="{9E7E1452-6423-4324-8AF7-8C8C343F031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42504" y="1988314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1" name="Tijdelijke aanduiding voor tekst 4">
            <a:extLst>
              <a:ext uri="{FF2B5EF4-FFF2-40B4-BE49-F238E27FC236}">
                <a16:creationId xmlns:a16="http://schemas.microsoft.com/office/drawing/2014/main" id="{8D54B99C-D695-4E6A-B07E-9699140F96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80489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2" name="Tijdelijke aanduiding voor tekst 7">
            <a:extLst>
              <a:ext uri="{FF2B5EF4-FFF2-40B4-BE49-F238E27FC236}">
                <a16:creationId xmlns:a16="http://schemas.microsoft.com/office/drawing/2014/main" id="{871A9290-F005-4DFD-8752-4B041E04B2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339367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3" name="Tijdelijke aanduiding voor tekst 4">
            <a:extLst>
              <a:ext uri="{FF2B5EF4-FFF2-40B4-BE49-F238E27FC236}">
                <a16:creationId xmlns:a16="http://schemas.microsoft.com/office/drawing/2014/main" id="{19254343-1204-4BFD-9AE5-3C63C75A96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66859" y="366616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4" name="Tijdelijke aanduiding voor tekst 7">
            <a:extLst>
              <a:ext uri="{FF2B5EF4-FFF2-40B4-BE49-F238E27FC236}">
                <a16:creationId xmlns:a16="http://schemas.microsoft.com/office/drawing/2014/main" id="{146B87AF-B504-4C10-9769-73C09B4FC56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25737" y="3682403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5" name="Tijdelijke aanduiding voor tekst 4">
            <a:extLst>
              <a:ext uri="{FF2B5EF4-FFF2-40B4-BE49-F238E27FC236}">
                <a16:creationId xmlns:a16="http://schemas.microsoft.com/office/drawing/2014/main" id="{543CAB47-7D2D-49EE-91E5-F274296680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91969" y="4467445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6" name="Tijdelijke aanduiding voor tekst 7">
            <a:extLst>
              <a:ext uri="{FF2B5EF4-FFF2-40B4-BE49-F238E27FC236}">
                <a16:creationId xmlns:a16="http://schemas.microsoft.com/office/drawing/2014/main" id="{90591539-B385-4039-810F-8B5B00F374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50847" y="4483686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7" name="Tijdelijke aanduiding voor tekst 4">
            <a:extLst>
              <a:ext uri="{FF2B5EF4-FFF2-40B4-BE49-F238E27FC236}">
                <a16:creationId xmlns:a16="http://schemas.microsoft.com/office/drawing/2014/main" id="{7003D909-443B-46AB-AED0-C715768EC5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64829" y="407439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8" name="Tijdelijke aanduiding voor tekst 7">
            <a:extLst>
              <a:ext uri="{FF2B5EF4-FFF2-40B4-BE49-F238E27FC236}">
                <a16:creationId xmlns:a16="http://schemas.microsoft.com/office/drawing/2014/main" id="{FADAAFD5-8874-4007-A6FC-AED6748A891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23707" y="4090632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9" name="Tijdelijke aanduiding voor tekst 4">
            <a:extLst>
              <a:ext uri="{FF2B5EF4-FFF2-40B4-BE49-F238E27FC236}">
                <a16:creationId xmlns:a16="http://schemas.microsoft.com/office/drawing/2014/main" id="{81181153-AE26-45D0-98E9-386C68603E6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643532" y="296645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0" name="Tijdelijke aanduiding voor tekst 7">
            <a:extLst>
              <a:ext uri="{FF2B5EF4-FFF2-40B4-BE49-F238E27FC236}">
                <a16:creationId xmlns:a16="http://schemas.microsoft.com/office/drawing/2014/main" id="{861C70C9-2E57-4158-8EDD-DFEA6D98A30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02410" y="2982692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1" name="Tijdelijke aanduiding voor tekst 4">
            <a:extLst>
              <a:ext uri="{FF2B5EF4-FFF2-40B4-BE49-F238E27FC236}">
                <a16:creationId xmlns:a16="http://schemas.microsoft.com/office/drawing/2014/main" id="{6B718A7B-7426-4406-9956-2D7B2C280A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19667" y="2433916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2" name="Tijdelijke aanduiding voor tekst 7">
            <a:extLst>
              <a:ext uri="{FF2B5EF4-FFF2-40B4-BE49-F238E27FC236}">
                <a16:creationId xmlns:a16="http://schemas.microsoft.com/office/drawing/2014/main" id="{AB33E49B-5102-4BB2-9CA3-C98D58CC131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78545" y="2450157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3" name="Tijdelijke aanduiding voor tekst 4">
            <a:extLst>
              <a:ext uri="{FF2B5EF4-FFF2-40B4-BE49-F238E27FC236}">
                <a16:creationId xmlns:a16="http://schemas.microsoft.com/office/drawing/2014/main" id="{DEDEDE5B-6D92-4A60-9FBD-EEACC036A1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60937" y="533518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4" name="Tijdelijke aanduiding voor tekst 7">
            <a:extLst>
              <a:ext uri="{FF2B5EF4-FFF2-40B4-BE49-F238E27FC236}">
                <a16:creationId xmlns:a16="http://schemas.microsoft.com/office/drawing/2014/main" id="{1AA37414-669A-4C67-82C2-35C787DE5DD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719815" y="5351423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5" name="Tijdelijke aanduiding voor tekst 4">
            <a:extLst>
              <a:ext uri="{FF2B5EF4-FFF2-40B4-BE49-F238E27FC236}">
                <a16:creationId xmlns:a16="http://schemas.microsoft.com/office/drawing/2014/main" id="{EFB07EAC-F83F-40D6-85B8-A57ADEF4F7C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83593" y="4924949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6" name="Tijdelijke aanduiding voor tekst 7">
            <a:extLst>
              <a:ext uri="{FF2B5EF4-FFF2-40B4-BE49-F238E27FC236}">
                <a16:creationId xmlns:a16="http://schemas.microsoft.com/office/drawing/2014/main" id="{4E6C48CD-E20E-46AE-AEF4-0EE66AA1CA6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542471" y="4941190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7" name="Tijdelijke aanduiding voor tekst 4">
            <a:extLst>
              <a:ext uri="{FF2B5EF4-FFF2-40B4-BE49-F238E27FC236}">
                <a16:creationId xmlns:a16="http://schemas.microsoft.com/office/drawing/2014/main" id="{AA2B8AB7-0A13-432C-B82F-5F7FEBD862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4671" y="452022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8" name="Tijdelijke aanduiding voor tekst 7">
            <a:extLst>
              <a:ext uri="{FF2B5EF4-FFF2-40B4-BE49-F238E27FC236}">
                <a16:creationId xmlns:a16="http://schemas.microsoft.com/office/drawing/2014/main" id="{476FFD57-BBF4-42E5-958C-29BE7E6E4AC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253549" y="4536462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9" name="Tijdelijke aanduiding voor tekst 4">
            <a:extLst>
              <a:ext uri="{FF2B5EF4-FFF2-40B4-BE49-F238E27FC236}">
                <a16:creationId xmlns:a16="http://schemas.microsoft.com/office/drawing/2014/main" id="{DE71607F-D31D-4977-AF76-F05DB483A6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80755" y="412219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0" name="Tijdelijke aanduiding voor tekst 7">
            <a:extLst>
              <a:ext uri="{FF2B5EF4-FFF2-40B4-BE49-F238E27FC236}">
                <a16:creationId xmlns:a16="http://schemas.microsoft.com/office/drawing/2014/main" id="{C907731D-8F41-437F-AD3F-3AD2D689C70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639633" y="4138432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1" name="Tijdelijke aanduiding voor tekst 4">
            <a:extLst>
              <a:ext uri="{FF2B5EF4-FFF2-40B4-BE49-F238E27FC236}">
                <a16:creationId xmlns:a16="http://schemas.microsoft.com/office/drawing/2014/main" id="{4D6B2098-6DD8-4A7A-B2BA-52259A4C25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48778" y="365241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2" name="Tijdelijke aanduiding voor tekst 7">
            <a:extLst>
              <a:ext uri="{FF2B5EF4-FFF2-40B4-BE49-F238E27FC236}">
                <a16:creationId xmlns:a16="http://schemas.microsoft.com/office/drawing/2014/main" id="{29EAE349-2A0F-4749-8E29-ABB01B7E3F5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307656" y="3668653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3" name="Tijdelijke aanduiding voor tekst 4">
            <a:extLst>
              <a:ext uri="{FF2B5EF4-FFF2-40B4-BE49-F238E27FC236}">
                <a16:creationId xmlns:a16="http://schemas.microsoft.com/office/drawing/2014/main" id="{A59E9FFC-4908-4750-B06C-782DBA9DEE4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22068" y="533518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4" name="Tijdelijke aanduiding voor tekst 7">
            <a:extLst>
              <a:ext uri="{FF2B5EF4-FFF2-40B4-BE49-F238E27FC236}">
                <a16:creationId xmlns:a16="http://schemas.microsoft.com/office/drawing/2014/main" id="{A268A2A4-6C87-44C1-A110-B7611910CD5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880946" y="5351423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5" name="Tijdelijke aanduiding voor tekst 4">
            <a:extLst>
              <a:ext uri="{FF2B5EF4-FFF2-40B4-BE49-F238E27FC236}">
                <a16:creationId xmlns:a16="http://schemas.microsoft.com/office/drawing/2014/main" id="{5532F015-E7D2-4BAB-B8D5-84E148BC8CD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859234" y="484240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6" name="Tijdelijke aanduiding voor tekst 7">
            <a:extLst>
              <a:ext uri="{FF2B5EF4-FFF2-40B4-BE49-F238E27FC236}">
                <a16:creationId xmlns:a16="http://schemas.microsoft.com/office/drawing/2014/main" id="{3988518A-35E8-4623-A0D8-01B99ED22CD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618112" y="4858642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7" name="Tijdelijke aanduiding voor tekst 4">
            <a:extLst>
              <a:ext uri="{FF2B5EF4-FFF2-40B4-BE49-F238E27FC236}">
                <a16:creationId xmlns:a16="http://schemas.microsoft.com/office/drawing/2014/main" id="{14CC38E0-A04B-456B-ABE5-F8C9F585258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97058" y="439552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8" name="Tijdelijke aanduiding voor tekst 7">
            <a:extLst>
              <a:ext uri="{FF2B5EF4-FFF2-40B4-BE49-F238E27FC236}">
                <a16:creationId xmlns:a16="http://schemas.microsoft.com/office/drawing/2014/main" id="{14829F29-FD2B-4452-AF3D-63E9D843824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355936" y="4411762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9" name="Tijdelijke aanduiding voor tekst 4">
            <a:extLst>
              <a:ext uri="{FF2B5EF4-FFF2-40B4-BE49-F238E27FC236}">
                <a16:creationId xmlns:a16="http://schemas.microsoft.com/office/drawing/2014/main" id="{1F336AD7-DE5D-48C1-9726-0787023BCA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34870" y="3759038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20" name="Tijdelijke aanduiding voor tekst 7">
            <a:extLst>
              <a:ext uri="{FF2B5EF4-FFF2-40B4-BE49-F238E27FC236}">
                <a16:creationId xmlns:a16="http://schemas.microsoft.com/office/drawing/2014/main" id="{1F897758-1F51-422C-A42E-E0EB859A35D5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93748" y="3775279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1" name="Tijdelijke aanduiding voor tekst 4">
            <a:extLst>
              <a:ext uri="{FF2B5EF4-FFF2-40B4-BE49-F238E27FC236}">
                <a16:creationId xmlns:a16="http://schemas.microsoft.com/office/drawing/2014/main" id="{764CA62A-9E12-46B8-A062-BB79129E73A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679196" y="3070143"/>
            <a:ext cx="1621636" cy="154401"/>
          </a:xfrm>
          <a:solidFill>
            <a:schemeClr val="bg1"/>
          </a:solidFill>
        </p:spPr>
        <p:txBody>
          <a:bodyPr wrap="square"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22" name="Tijdelijke aanduiding voor tekst 7">
            <a:extLst>
              <a:ext uri="{FF2B5EF4-FFF2-40B4-BE49-F238E27FC236}">
                <a16:creationId xmlns:a16="http://schemas.microsoft.com/office/drawing/2014/main" id="{B52BD7BB-AF98-46DB-9B53-CF2C07B4AFEB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438073" y="3086384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FF16D-DBE7-A555-AD50-965E16490F9C}"/>
              </a:ext>
            </a:extLst>
          </p:cNvPr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fld id="{39184826-79EC-7B49-BACE-B8BFFB41AE70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AB11E7-31D5-AB9F-E75E-20AEE710D78F}"/>
              </a:ext>
            </a:extLst>
          </p:cNvPr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924AB5B-A637-68D3-5FA7-83DFD189C1BE}"/>
              </a:ext>
            </a:extLst>
          </p:cNvPr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23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E81B-1781-0A42-98E8-CC6AB02B770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655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| Grijs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0BE71DF-AA0B-146E-5590-6E417E15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B1AB8A-70BF-6D04-25EF-B084A02B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30000"/>
            <a:lum bright="-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AA8F-D45E-754C-9BAF-F39925E3C4B8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89982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 | Grijs met patroon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AD1E4236-F4A2-4DE5-88EC-D39F768BFBE3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</p:grpSpPr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267A4410-6ECC-5E02-D9C5-641F5312FA9B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24377859-825B-8896-AB05-23627B508E47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F525ABA-D75E-1C60-E140-89A56EF6ED16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8091E4B0-6C75-0EF2-6F2E-1E92F844D11C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1EB022FE-A54F-13E1-2B0F-8E1EEF96233A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6C09E60E-37D4-BB2F-E863-316EFE5979AF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BEF55A08-7BEC-C4F8-E78C-9606631EEE10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EC14BCCF-B096-7808-82C6-22AD580EA641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20672239-5E68-ABD5-81AA-AC27C035A568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320715EA-2E01-5BAE-9481-CDE34458FECB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1E1F7EB1-8837-4453-641E-DFE9DE7ED586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41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| donker met pat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BB28D98-54C0-D1A7-18C8-69A6CAAA1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E3178-3468-5F41-830E-4FF89323D45B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89982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 | donker met patroon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3E80EF75-FBBB-CD95-4962-DD8F9D781658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77EB5F3A-FA0C-8B96-3761-6E2AF7FDA5EF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1122AD77-4262-2F5A-4585-32E71FA33D01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C0B88D17-319F-9B99-75E5-2D3A00C6694E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67EF252D-5DA7-283F-7553-65B3635E5442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5BFF18BB-E6B4-3EB4-FF86-5D659AD452A0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B0EEEF9F-FC79-CEAA-DBC5-39223606CBE6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4A96B7F1-36A8-B7C5-053E-32D3751BCF15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497A742C-0730-D667-071B-59E1D430F0BF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8ABA748B-61D4-4339-9E1A-56F415170263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9B16D67F-486F-6BC1-8E1A-148DEF6CB468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3F8E2DB5-581C-3D40-FAAF-F0E8C30D5815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06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-491319"/>
            <a:ext cx="3411940" cy="30025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nl-NL" sz="1400" b="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nl-NL" noProof="0"/>
              <a:t>Leeg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02B1-013A-BD4F-BB58-BC05C9DC3086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76145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wit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163F4F-41E7-4540-9253-0AF7FCAA0BF4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3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hoek 60">
            <a:extLst>
              <a:ext uri="{FF2B5EF4-FFF2-40B4-BE49-F238E27FC236}">
                <a16:creationId xmlns:a16="http://schemas.microsoft.com/office/drawing/2014/main" id="{52F843D6-D1BC-4D25-8715-CC4CC3D6E2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107EC95A-20A0-4B70-A948-CF7CD5332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6975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612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Selecteer dit kader, ga naar de tab Invoegen en klik op Afbeelding.</a:t>
            </a:r>
            <a:br>
              <a:rPr lang="nl-NL"/>
            </a:br>
            <a:r>
              <a:rPr lang="nl-NL"/>
              <a:t>Kies de gewenste afbeelding en klik op Invoegen.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6301750"/>
            <a:ext cx="4592232" cy="184474"/>
          </a:xfrm>
        </p:spPr>
        <p:txBody>
          <a:bodyPr anchor="b">
            <a:spAutoFit/>
          </a:bodyPr>
          <a:lstStyle>
            <a:lvl1pPr marL="0" indent="0" algn="l">
              <a:buNone/>
              <a:defRPr sz="11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Naam | Afdeling | Plaats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240" y="6113378"/>
            <a:ext cx="4592232" cy="169277"/>
          </a:xfrm>
        </p:spPr>
        <p:txBody>
          <a:bodyPr anchor="t">
            <a:spAutoFit/>
          </a:bodyPr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A66C9D47-8777-FE47-B759-5CBFDCDCD6F9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Titeldia</a:t>
            </a:r>
            <a:r>
              <a:rPr lang="nl-NL" sz="1400" noProof="0">
                <a:latin typeface="+mj-lt"/>
              </a:rPr>
              <a:t> 1</a:t>
            </a:r>
          </a:p>
        </p:txBody>
      </p:sp>
      <p:grpSp>
        <p:nvGrpSpPr>
          <p:cNvPr id="20" name="GRID" hidden="1">
            <a:extLst>
              <a:ext uri="{FF2B5EF4-FFF2-40B4-BE49-F238E27FC236}">
                <a16:creationId xmlns:a16="http://schemas.microsoft.com/office/drawing/2014/main" id="{BF4582CD-01C0-4E77-B4B9-EAAFAC2C755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D6DE98-CBA8-4F56-9BBB-5A332EF6864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08E9533-2E67-4285-B79D-F96F66A52876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150A28-6BAA-4BE5-98E2-520A99B885E8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EF48909-2AAE-4BAC-ADA2-18197D4DB09C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FC5EB850-EBD1-4915-BC00-518465293D1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20A865D-CD40-4AE3-BDDF-2439F6075919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16ED46D5-18D7-4B01-A667-4D69D81CD29C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AFED2DA-B0D5-425C-B2C1-FD498D771F12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5E317FB-FE3C-4049-B75E-077336AAFAAE}"/>
              </a:ext>
            </a:extLst>
          </p:cNvPr>
          <p:cNvGrpSpPr/>
          <p:nvPr userDrawn="1"/>
        </p:nvGrpSpPr>
        <p:grpSpPr>
          <a:xfrm>
            <a:off x="-3386462" y="0"/>
            <a:ext cx="3222791" cy="2238208"/>
            <a:chOff x="-3428327" y="4512342"/>
            <a:chExt cx="3222791" cy="2238208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E64C073-F610-47E6-801F-545DF0583088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2ADDA7F0-8AE4-4C13-BA14-2EAD53F3C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1C91EE4D-112F-42C6-93D7-B207BCC92203}"/>
                </a:ext>
              </a:extLst>
            </p:cNvPr>
            <p:cNvSpPr/>
            <p:nvPr userDrawn="1"/>
          </p:nvSpPr>
          <p:spPr>
            <a:xfrm>
              <a:off x="-3428327" y="48930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83FDA99C-5D39-4BE2-AC80-82BA0E066582}"/>
                </a:ext>
              </a:extLst>
            </p:cNvPr>
            <p:cNvSpPr/>
            <p:nvPr userDrawn="1"/>
          </p:nvSpPr>
          <p:spPr>
            <a:xfrm>
              <a:off x="-3062646" y="4959088"/>
              <a:ext cx="2247687" cy="8282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´I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nvoegen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Kop- en 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Vink de box voor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 om deze zichtbaar te maken.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9466924-4E02-4ABB-B790-1652B7E11F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78728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2395E8B-EF20-4660-AC35-9230933B92EF}"/>
                </a:ext>
              </a:extLst>
            </p:cNvPr>
            <p:cNvSpPr/>
            <p:nvPr userDrawn="1"/>
          </p:nvSpPr>
          <p:spPr>
            <a:xfrm>
              <a:off x="-3428327" y="59089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3A49B11C-7D55-4321-ACD6-AF49DAA47EFB}"/>
                </a:ext>
              </a:extLst>
            </p:cNvPr>
            <p:cNvSpPr/>
            <p:nvPr userDrawn="1"/>
          </p:nvSpPr>
          <p:spPr>
            <a:xfrm>
              <a:off x="-3062645" y="5974980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aangegeven tekstkader.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Overal toepassen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6736A2C1-F1FC-44FE-B832-9677C43E8E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75055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E6F438CC-B09D-4FF1-B34B-0170576533A2}"/>
                </a:ext>
              </a:extLst>
            </p:cNvPr>
            <p:cNvGrpSpPr/>
            <p:nvPr userDrawn="1"/>
          </p:nvGrpSpPr>
          <p:grpSpPr>
            <a:xfrm>
              <a:off x="-886669" y="4993966"/>
              <a:ext cx="681133" cy="750023"/>
              <a:chOff x="-910573" y="4987990"/>
              <a:chExt cx="681133" cy="75002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3F9EF5A-E08A-44C0-94F7-CBDE59A1AF1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1" name="Rechthoek met één afgeknipte en afgeronde hoek 47">
                  <a:extLst>
                    <a:ext uri="{FF2B5EF4-FFF2-40B4-BE49-F238E27FC236}">
                      <a16:creationId xmlns:a16="http://schemas.microsoft.com/office/drawing/2014/main" id="{A21905E8-EF2E-4691-A82B-2DFDCF24546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hthoekige driehoek 131">
                  <a:extLst>
                    <a:ext uri="{FF2B5EF4-FFF2-40B4-BE49-F238E27FC236}">
                      <a16:creationId xmlns:a16="http://schemas.microsoft.com/office/drawing/2014/main" id="{7DA6367E-1164-419E-818F-024CA94ACA58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BC4119EB-D0E0-4C76-8C51-B25E428AEEB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D7FD4EA9-EABB-4320-9381-0A69A76608E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BCA493C-B0AF-4A4C-A6E6-89415D26EB7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C0978CDF-DDE8-45BD-B413-AF4681B6A8C6}"/>
              </a:ext>
            </a:extLst>
          </p:cNvPr>
          <p:cNvGrpSpPr/>
          <p:nvPr userDrawn="1"/>
        </p:nvGrpSpPr>
        <p:grpSpPr>
          <a:xfrm>
            <a:off x="-3352957" y="2489200"/>
            <a:ext cx="3182755" cy="2660264"/>
            <a:chOff x="-3426088" y="4512342"/>
            <a:chExt cx="3182755" cy="2660264"/>
          </a:xfrm>
        </p:grpSpPr>
        <p:sp>
          <p:nvSpPr>
            <p:cNvPr id="136" name="Rechthoek 127">
              <a:extLst>
                <a:ext uri="{FF2B5EF4-FFF2-40B4-BE49-F238E27FC236}">
                  <a16:creationId xmlns:a16="http://schemas.microsoft.com/office/drawing/2014/main" id="{92B60C65-9F33-4AB0-A03F-EEBE574B5EF1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vormen wijzigen</a:t>
              </a:r>
            </a:p>
          </p:txBody>
        </p:sp>
        <p:cxnSp>
          <p:nvCxnSpPr>
            <p:cNvPr id="137" name="Rechte verbindingslijn 128">
              <a:extLst>
                <a:ext uri="{FF2B5EF4-FFF2-40B4-BE49-F238E27FC236}">
                  <a16:creationId xmlns:a16="http://schemas.microsoft.com/office/drawing/2014/main" id="{1D020225-7785-4C2D-9A03-E7586272D3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8" name="Rechthoek 130">
              <a:extLst>
                <a:ext uri="{FF2B5EF4-FFF2-40B4-BE49-F238E27FC236}">
                  <a16:creationId xmlns:a16="http://schemas.microsoft.com/office/drawing/2014/main" id="{EBC3ECCC-4FA8-4509-9EAF-69282E93B82F}"/>
                </a:ext>
              </a:extLst>
            </p:cNvPr>
            <p:cNvSpPr/>
            <p:nvPr userDrawn="1"/>
          </p:nvSpPr>
          <p:spPr>
            <a:xfrm>
              <a:off x="-3426088" y="4959088"/>
              <a:ext cx="3073481" cy="4933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Alle vormen in de template zijn aanpasbaar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qua kleur en positie.  </a:t>
              </a:r>
            </a:p>
          </p:txBody>
        </p:sp>
        <p:sp>
          <p:nvSpPr>
            <p:cNvPr id="139" name="Rechthoek 133">
              <a:extLst>
                <a:ext uri="{FF2B5EF4-FFF2-40B4-BE49-F238E27FC236}">
                  <a16:creationId xmlns:a16="http://schemas.microsoft.com/office/drawing/2014/main" id="{D4DEAA97-D681-4CE7-B3C0-4D132632461D}"/>
                </a:ext>
              </a:extLst>
            </p:cNvPr>
            <p:cNvSpPr/>
            <p:nvPr userDrawn="1"/>
          </p:nvSpPr>
          <p:spPr>
            <a:xfrm>
              <a:off x="-3426086" y="5395091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Kleur wijzigen? Klik op de vorm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Opmaak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dan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Opvullen vorm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een andere huisstijlkleur te kiezen.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0" name="Rechthoek 136">
              <a:extLst>
                <a:ext uri="{FF2B5EF4-FFF2-40B4-BE49-F238E27FC236}">
                  <a16:creationId xmlns:a16="http://schemas.microsoft.com/office/drawing/2014/main" id="{5E25D994-A45D-4782-A832-83CCCDE31727}"/>
                </a:ext>
              </a:extLst>
            </p:cNvPr>
            <p:cNvSpPr/>
            <p:nvPr userDrawn="1"/>
          </p:nvSpPr>
          <p:spPr>
            <a:xfrm>
              <a:off x="-3426086" y="5955574"/>
              <a:ext cx="3073482" cy="3637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Vorm verplaatsen?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op de vorm en sleep de vorm naar de gewenste plek.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1" name="Rechthoek 139">
              <a:extLst>
                <a:ext uri="{FF2B5EF4-FFF2-40B4-BE49-F238E27FC236}">
                  <a16:creationId xmlns:a16="http://schemas.microsoft.com/office/drawing/2014/main" id="{78395403-25B5-44B8-8E98-2AEDB10FDC05}"/>
                </a:ext>
              </a:extLst>
            </p:cNvPr>
            <p:cNvSpPr/>
            <p:nvPr userDrawn="1"/>
          </p:nvSpPr>
          <p:spPr>
            <a:xfrm>
              <a:off x="-3426086" y="6412375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Per ongeluk een vorm verwijderd? Klik dan met je rechtermuisknop op de miniatuurweergave van de slide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dia herstellen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42" name="Rechte verbindingslijn 140">
              <a:extLst>
                <a:ext uri="{FF2B5EF4-FFF2-40B4-BE49-F238E27FC236}">
                  <a16:creationId xmlns:a16="http://schemas.microsoft.com/office/drawing/2014/main" id="{47424337-DCE2-4F2F-96DF-23E2CE9C4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7172606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241" name="Groep 240">
            <a:extLst>
              <a:ext uri="{FF2B5EF4-FFF2-40B4-BE49-F238E27FC236}">
                <a16:creationId xmlns:a16="http://schemas.microsoft.com/office/drawing/2014/main" id="{CC45C3FF-9553-47F6-A747-5DBE22F9AA19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42" name="Rechthoek 241">
              <a:extLst>
                <a:ext uri="{FF2B5EF4-FFF2-40B4-BE49-F238E27FC236}">
                  <a16:creationId xmlns:a16="http://schemas.microsoft.com/office/drawing/2014/main" id="{185B1147-960F-4D0F-A7DB-DA0759C24B67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43" name="Groep 242">
              <a:extLst>
                <a:ext uri="{FF2B5EF4-FFF2-40B4-BE49-F238E27FC236}">
                  <a16:creationId xmlns:a16="http://schemas.microsoft.com/office/drawing/2014/main" id="{6F930AC6-C177-4E0D-97AD-9395C90668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44" name="Meer informatie">
                <a:extLst>
                  <a:ext uri="{FF2B5EF4-FFF2-40B4-BE49-F238E27FC236}">
                    <a16:creationId xmlns:a16="http://schemas.microsoft.com/office/drawing/2014/main" id="{BBCCD736-BE29-4038-AF61-219004D13429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89" name="Freeform 101">
                  <a:extLst>
                    <a:ext uri="{FF2B5EF4-FFF2-40B4-BE49-F238E27FC236}">
                      <a16:creationId xmlns:a16="http://schemas.microsoft.com/office/drawing/2014/main" id="{A894950C-1429-4E6B-9E21-B9CF3CA438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C41BFA-811F-402F-88E4-B7D9565F91F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91" name="Rechte verbindingslijn 290">
                  <a:extLst>
                    <a:ext uri="{FF2B5EF4-FFF2-40B4-BE49-F238E27FC236}">
                      <a16:creationId xmlns:a16="http://schemas.microsoft.com/office/drawing/2014/main" id="{2B8EF3BB-11BB-4F96-AC46-5A81DD539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CD2CA288-81B0-49E9-824F-4B94B270BD1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664F00CA-A78E-40E9-AEC4-ECC481CDC8D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247" name="Rechte verbindingslijn 246">
                <a:extLst>
                  <a:ext uri="{FF2B5EF4-FFF2-40B4-BE49-F238E27FC236}">
                    <a16:creationId xmlns:a16="http://schemas.microsoft.com/office/drawing/2014/main" id="{6B4F20BB-1FF0-4665-B63B-A239145FBF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8" name="Rechte verbindingslijn 247">
                <a:extLst>
                  <a:ext uri="{FF2B5EF4-FFF2-40B4-BE49-F238E27FC236}">
                    <a16:creationId xmlns:a16="http://schemas.microsoft.com/office/drawing/2014/main" id="{2D4AFF07-04F5-4D9D-A099-443163B8AA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9" name="Rechte verbindingslijn 248">
                <a:extLst>
                  <a:ext uri="{FF2B5EF4-FFF2-40B4-BE49-F238E27FC236}">
                    <a16:creationId xmlns:a16="http://schemas.microsoft.com/office/drawing/2014/main" id="{B23847AA-4ABE-4459-9B4E-F299BBAAD9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15BD0309-DFE9-4C4D-A537-273190E1561F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51" name="Rechthoek 250">
                <a:extLst>
                  <a:ext uri="{FF2B5EF4-FFF2-40B4-BE49-F238E27FC236}">
                    <a16:creationId xmlns:a16="http://schemas.microsoft.com/office/drawing/2014/main" id="{CFDD3DA8-DCA6-448B-A3F8-C2A222C39A98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562E37C9-0551-42FF-872B-674D8D08EBAF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7928CFD5-98D4-4FF1-98B9-84E1A0AC0AA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87" name="Rechte verbindingslijn 286">
                  <a:extLst>
                    <a:ext uri="{FF2B5EF4-FFF2-40B4-BE49-F238E27FC236}">
                      <a16:creationId xmlns:a16="http://schemas.microsoft.com/office/drawing/2014/main" id="{370359C7-81DC-44E0-8BEB-7FDCFA6247B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88" name="Gelijkbenige driehoek 287">
                  <a:extLst>
                    <a:ext uri="{FF2B5EF4-FFF2-40B4-BE49-F238E27FC236}">
                      <a16:creationId xmlns:a16="http://schemas.microsoft.com/office/drawing/2014/main" id="{95A40C90-1198-45C3-A292-5F7064EB2AB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ACE26AF5-AED2-4577-B368-1EEAB9F7FDE8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7C0E7616-27DB-41B4-9245-B9974AE4221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Ovaal 280">
                  <a:extLst>
                    <a:ext uri="{FF2B5EF4-FFF2-40B4-BE49-F238E27FC236}">
                      <a16:creationId xmlns:a16="http://schemas.microsoft.com/office/drawing/2014/main" id="{66676027-F33A-468D-AF68-BE3D24D9FA58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Vrije vorm: vorm 281">
                  <a:extLst>
                    <a:ext uri="{FF2B5EF4-FFF2-40B4-BE49-F238E27FC236}">
                      <a16:creationId xmlns:a16="http://schemas.microsoft.com/office/drawing/2014/main" id="{D8F950BD-A0BE-4E05-A4E6-BB696C6065E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Rechthoek: afgeronde hoeken 282">
                  <a:extLst>
                    <a:ext uri="{FF2B5EF4-FFF2-40B4-BE49-F238E27FC236}">
                      <a16:creationId xmlns:a16="http://schemas.microsoft.com/office/drawing/2014/main" id="{D632F3F5-6777-43F3-8407-82D92B8AA79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4" name="Rechte verbindingslijn 283">
                  <a:extLst>
                    <a:ext uri="{FF2B5EF4-FFF2-40B4-BE49-F238E27FC236}">
                      <a16:creationId xmlns:a16="http://schemas.microsoft.com/office/drawing/2014/main" id="{78B0E86D-5F6E-40E5-AF50-4A4779950E0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85" name="Rechte verbindingslijn 284">
                  <a:extLst>
                    <a:ext uri="{FF2B5EF4-FFF2-40B4-BE49-F238E27FC236}">
                      <a16:creationId xmlns:a16="http://schemas.microsoft.com/office/drawing/2014/main" id="{D8C7C5F8-2575-4146-9471-C6B089DCBDB8}"/>
                    </a:ext>
                  </a:extLst>
                </p:cNvPr>
                <p:cNvCxnSpPr>
                  <a:cxnSpLocks/>
                  <a:stCxn id="28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54" name="Ovaal 253">
                <a:extLst>
                  <a:ext uri="{FF2B5EF4-FFF2-40B4-BE49-F238E27FC236}">
                    <a16:creationId xmlns:a16="http://schemas.microsoft.com/office/drawing/2014/main" id="{40AFE2FE-C503-4471-8F93-CAB37929FF0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AC5DC176-D0E1-40CF-8DF7-4132440F0735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256" name="Rechte verbindingslijn 255">
                <a:extLst>
                  <a:ext uri="{FF2B5EF4-FFF2-40B4-BE49-F238E27FC236}">
                    <a16:creationId xmlns:a16="http://schemas.microsoft.com/office/drawing/2014/main" id="{281A8089-AEB8-4314-BF81-20FA7DFED4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7" name="Rechthoek 256">
                <a:extLst>
                  <a:ext uri="{FF2B5EF4-FFF2-40B4-BE49-F238E27FC236}">
                    <a16:creationId xmlns:a16="http://schemas.microsoft.com/office/drawing/2014/main" id="{2F9E0C01-4DE4-44D2-8AC3-CEEA399BEE55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8" name="Groep 257">
                <a:extLst>
                  <a:ext uri="{FF2B5EF4-FFF2-40B4-BE49-F238E27FC236}">
                    <a16:creationId xmlns:a16="http://schemas.microsoft.com/office/drawing/2014/main" id="{8233AA3E-C155-41CF-9969-82CA9A706636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7A6AF79D-FBCB-4F76-A6C7-17919C6E289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153E4E3-E31D-4E2C-BA4A-6A997BDB75D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1" name="Groep 260">
                  <a:extLst>
                    <a:ext uri="{FF2B5EF4-FFF2-40B4-BE49-F238E27FC236}">
                      <a16:creationId xmlns:a16="http://schemas.microsoft.com/office/drawing/2014/main" id="{8AECEEF9-BDCB-456B-879B-77F5FF4D0BC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74" name="Rechthoek: afgeronde hoeken 273">
                    <a:extLst>
                      <a:ext uri="{FF2B5EF4-FFF2-40B4-BE49-F238E27FC236}">
                        <a16:creationId xmlns:a16="http://schemas.microsoft.com/office/drawing/2014/main" id="{A288C19C-F263-475B-8224-7622715B3B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Rechthoek 274">
                    <a:extLst>
                      <a:ext uri="{FF2B5EF4-FFF2-40B4-BE49-F238E27FC236}">
                        <a16:creationId xmlns:a16="http://schemas.microsoft.com/office/drawing/2014/main" id="{CBBF9B5A-73F2-45D3-A896-670590DB14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6" name="Rechthoek 275">
                    <a:extLst>
                      <a:ext uri="{FF2B5EF4-FFF2-40B4-BE49-F238E27FC236}">
                        <a16:creationId xmlns:a16="http://schemas.microsoft.com/office/drawing/2014/main" id="{CB822F26-5B99-420D-9DF6-76AA9A3072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7" name="Rechthoek 276">
                    <a:extLst>
                      <a:ext uri="{FF2B5EF4-FFF2-40B4-BE49-F238E27FC236}">
                        <a16:creationId xmlns:a16="http://schemas.microsoft.com/office/drawing/2014/main" id="{46F5828A-22C1-4677-9B55-357A9EB43A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8" name="Rechthoek 277">
                    <a:extLst>
                      <a:ext uri="{FF2B5EF4-FFF2-40B4-BE49-F238E27FC236}">
                        <a16:creationId xmlns:a16="http://schemas.microsoft.com/office/drawing/2014/main" id="{176F076F-9697-4C33-90CE-13863F1C11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CEE7A520-5110-4404-87E7-F07172568A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2" name="Groep 261">
                  <a:extLst>
                    <a:ext uri="{FF2B5EF4-FFF2-40B4-BE49-F238E27FC236}">
                      <a16:creationId xmlns:a16="http://schemas.microsoft.com/office/drawing/2014/main" id="{A0DC536F-E140-4CC6-96A0-76D7786F5417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66" name="Groep 265">
                    <a:extLst>
                      <a:ext uri="{FF2B5EF4-FFF2-40B4-BE49-F238E27FC236}">
                        <a16:creationId xmlns:a16="http://schemas.microsoft.com/office/drawing/2014/main" id="{092DA956-25F3-4D8A-B997-066EB5F86F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68" name="Rechthoek: afgeronde hoeken 267">
                      <a:extLst>
                        <a:ext uri="{FF2B5EF4-FFF2-40B4-BE49-F238E27FC236}">
                          <a16:creationId xmlns:a16="http://schemas.microsoft.com/office/drawing/2014/main" id="{47A6647B-14EF-4677-A635-F78C28FF7D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9" name="Rechthoek 268">
                      <a:extLst>
                        <a:ext uri="{FF2B5EF4-FFF2-40B4-BE49-F238E27FC236}">
                          <a16:creationId xmlns:a16="http://schemas.microsoft.com/office/drawing/2014/main" id="{5C7F28E8-92C5-4BBC-BB62-8A4F18E706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0" name="Rechthoek 269">
                      <a:extLst>
                        <a:ext uri="{FF2B5EF4-FFF2-40B4-BE49-F238E27FC236}">
                          <a16:creationId xmlns:a16="http://schemas.microsoft.com/office/drawing/2014/main" id="{33B192E0-C2F2-4836-8A93-258F4ED829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1" name="Rechthoek 270">
                      <a:extLst>
                        <a:ext uri="{FF2B5EF4-FFF2-40B4-BE49-F238E27FC236}">
                          <a16:creationId xmlns:a16="http://schemas.microsoft.com/office/drawing/2014/main" id="{9F057C17-FAF7-4FC0-A7DA-A3B273FAA0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2" name="Rechthoek 271">
                      <a:extLst>
                        <a:ext uri="{FF2B5EF4-FFF2-40B4-BE49-F238E27FC236}">
                          <a16:creationId xmlns:a16="http://schemas.microsoft.com/office/drawing/2014/main" id="{30027299-E492-419C-A647-F191E4FF5F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3" name="Rechthoek 272">
                      <a:extLst>
                        <a:ext uri="{FF2B5EF4-FFF2-40B4-BE49-F238E27FC236}">
                          <a16:creationId xmlns:a16="http://schemas.microsoft.com/office/drawing/2014/main" id="{88FE6399-00EC-4610-80AC-33A3C5E1D4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67" name="Boog 266">
                    <a:extLst>
                      <a:ext uri="{FF2B5EF4-FFF2-40B4-BE49-F238E27FC236}">
                        <a16:creationId xmlns:a16="http://schemas.microsoft.com/office/drawing/2014/main" id="{2FCBEB02-03BF-49E3-A145-428C4510B7E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263" name="Tekstvak 262">
                  <a:extLst>
                    <a:ext uri="{FF2B5EF4-FFF2-40B4-BE49-F238E27FC236}">
                      <a16:creationId xmlns:a16="http://schemas.microsoft.com/office/drawing/2014/main" id="{06F42A4C-16C6-434C-A739-3C0F2D103910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264" name="Tekstvak 263">
                  <a:extLst>
                    <a:ext uri="{FF2B5EF4-FFF2-40B4-BE49-F238E27FC236}">
                      <a16:creationId xmlns:a16="http://schemas.microsoft.com/office/drawing/2014/main" id="{4E2BBE6B-C88F-44D8-A4E0-076E1C29D719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265" name="Picture 3">
                  <a:extLst>
                    <a:ext uri="{FF2B5EF4-FFF2-40B4-BE49-F238E27FC236}">
                      <a16:creationId xmlns:a16="http://schemas.microsoft.com/office/drawing/2014/main" id="{814A8832-0671-45EE-A250-E063FCFD884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FE840C24-2428-6333-427C-286B568FBD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4"/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" name="Tijdelijke aanduiding voor tekst 42">
            <a:extLst>
              <a:ext uri="{FF2B5EF4-FFF2-40B4-BE49-F238E27FC236}">
                <a16:creationId xmlns:a16="http://schemas.microsoft.com/office/drawing/2014/main" id="{D6340439-B944-37A4-CCEC-A4EB1C859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29241" y="1547353"/>
            <a:ext cx="3148278" cy="3148278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4CA9948-5B78-ADB2-A722-3385E7BF0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2395050"/>
            <a:ext cx="6719487" cy="1329595"/>
          </a:xfrm>
        </p:spPr>
        <p:txBody>
          <a:bodyPr wrap="square">
            <a:spAutoFit/>
          </a:bodyPr>
          <a:lstStyle>
            <a:lvl1pPr algn="r">
              <a:defRPr sz="9600">
                <a:solidFill>
                  <a:schemeClr val="bg1"/>
                </a:solidFill>
              </a:defRPr>
            </a:lvl1pPr>
          </a:lstStyle>
          <a:p>
            <a:r>
              <a:rPr lang="nl-NL"/>
              <a:t>welkom@</a:t>
            </a:r>
            <a:endParaRPr lang="en-US"/>
          </a:p>
        </p:txBody>
      </p:sp>
      <p:sp>
        <p:nvSpPr>
          <p:cNvPr id="9" name="Tijdelijke aanduiding voor tekst 42">
            <a:extLst>
              <a:ext uri="{FF2B5EF4-FFF2-40B4-BE49-F238E27FC236}">
                <a16:creationId xmlns:a16="http://schemas.microsoft.com/office/drawing/2014/main" id="{5D48DECA-8BB9-5672-A303-01EAC3C746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46456" y="2554065"/>
            <a:ext cx="3240000" cy="109080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30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3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8" grpId="0" animBg="1">
        <p:tmplLst>
          <p:tmpl>
            <p:tnLst>
              <p:par>
                <p:cTn presetID="2" presetClass="entr" presetSubtype="1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1" grpId="2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10" grpId="0"/>
      <p:bldP spid="9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hoek 60">
            <a:extLst>
              <a:ext uri="{FF2B5EF4-FFF2-40B4-BE49-F238E27FC236}">
                <a16:creationId xmlns:a16="http://schemas.microsoft.com/office/drawing/2014/main" id="{52F843D6-D1BC-4D25-8715-CC4CC3D6E2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107EC95A-20A0-4B70-A948-CF7CD5332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1454150"/>
            <a:ext cx="11233150" cy="49625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612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Selecteer dit kader, ga naar de tab Invoegen en klik op Afbeelding.</a:t>
            </a:r>
            <a:br>
              <a:rPr lang="nl-NL"/>
            </a:br>
            <a:r>
              <a:rPr lang="nl-NL"/>
              <a:t>Kies de gewenste afbeelding en klik op Invoegen.</a:t>
            </a:r>
          </a:p>
        </p:txBody>
      </p:sp>
      <p:sp>
        <p:nvSpPr>
          <p:cNvPr id="12" name="Tijdelijke aanduiding voor tekst 42">
            <a:extLst>
              <a:ext uri="{FF2B5EF4-FFF2-40B4-BE49-F238E27FC236}">
                <a16:creationId xmlns:a16="http://schemas.microsoft.com/office/drawing/2014/main" id="{DF2116CC-1538-91B2-1C07-F1B41B8FEC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847926" y="-1046881"/>
            <a:ext cx="3251889" cy="3251889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481124"/>
            <a:ext cx="5614511" cy="301878"/>
          </a:xfrm>
        </p:spPr>
        <p:txBody>
          <a:bodyPr wrap="square" anchor="b">
            <a:sp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Presentatie titel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Titeldia</a:t>
            </a:r>
            <a:r>
              <a:rPr lang="nl-NL" sz="1400" noProof="0">
                <a:latin typeface="+mj-lt"/>
              </a:rPr>
              <a:t> 2</a:t>
            </a:r>
          </a:p>
        </p:txBody>
      </p:sp>
      <p:grpSp>
        <p:nvGrpSpPr>
          <p:cNvPr id="20" name="GRID" hidden="1">
            <a:extLst>
              <a:ext uri="{FF2B5EF4-FFF2-40B4-BE49-F238E27FC236}">
                <a16:creationId xmlns:a16="http://schemas.microsoft.com/office/drawing/2014/main" id="{BF4582CD-01C0-4E77-B4B9-EAAFAC2C755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D6DE98-CBA8-4F56-9BBB-5A332EF6864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08E9533-2E67-4285-B79D-F96F66A52876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150A28-6BAA-4BE5-98E2-520A99B885E8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EF48909-2AAE-4BAC-ADA2-18197D4DB09C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FC5EB850-EBD1-4915-BC00-518465293D1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20A865D-CD40-4AE3-BDDF-2439F6075919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16ED46D5-18D7-4B01-A667-4D69D81CD29C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AFED2DA-B0D5-425C-B2C1-FD498D771F12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5E317FB-FE3C-4049-B75E-077336AAFAAE}"/>
              </a:ext>
            </a:extLst>
          </p:cNvPr>
          <p:cNvGrpSpPr/>
          <p:nvPr userDrawn="1"/>
        </p:nvGrpSpPr>
        <p:grpSpPr>
          <a:xfrm>
            <a:off x="-3386462" y="0"/>
            <a:ext cx="3222791" cy="2238208"/>
            <a:chOff x="-3428327" y="4512342"/>
            <a:chExt cx="3222791" cy="2238208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E64C073-F610-47E6-801F-545DF0583088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2ADDA7F0-8AE4-4C13-BA14-2EAD53F3C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1C91EE4D-112F-42C6-93D7-B207BCC92203}"/>
                </a:ext>
              </a:extLst>
            </p:cNvPr>
            <p:cNvSpPr/>
            <p:nvPr userDrawn="1"/>
          </p:nvSpPr>
          <p:spPr>
            <a:xfrm>
              <a:off x="-3428327" y="48930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83FDA99C-5D39-4BE2-AC80-82BA0E066582}"/>
                </a:ext>
              </a:extLst>
            </p:cNvPr>
            <p:cNvSpPr/>
            <p:nvPr userDrawn="1"/>
          </p:nvSpPr>
          <p:spPr>
            <a:xfrm>
              <a:off x="-3062646" y="4959088"/>
              <a:ext cx="2247687" cy="8282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´I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nvoegen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Kop- en 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Vink de box voor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 om deze zichtbaar te maken.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9466924-4E02-4ABB-B790-1652B7E11F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78728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2395E8B-EF20-4660-AC35-9230933B92EF}"/>
                </a:ext>
              </a:extLst>
            </p:cNvPr>
            <p:cNvSpPr/>
            <p:nvPr userDrawn="1"/>
          </p:nvSpPr>
          <p:spPr>
            <a:xfrm>
              <a:off x="-3428327" y="59089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3A49B11C-7D55-4321-ACD6-AF49DAA47EFB}"/>
                </a:ext>
              </a:extLst>
            </p:cNvPr>
            <p:cNvSpPr/>
            <p:nvPr userDrawn="1"/>
          </p:nvSpPr>
          <p:spPr>
            <a:xfrm>
              <a:off x="-3062645" y="5974980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aangegeven tekstkader.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Overal toepassen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6736A2C1-F1FC-44FE-B832-9677C43E8E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75055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E6F438CC-B09D-4FF1-B34B-0170576533A2}"/>
                </a:ext>
              </a:extLst>
            </p:cNvPr>
            <p:cNvGrpSpPr/>
            <p:nvPr userDrawn="1"/>
          </p:nvGrpSpPr>
          <p:grpSpPr>
            <a:xfrm>
              <a:off x="-886669" y="4993966"/>
              <a:ext cx="681133" cy="750023"/>
              <a:chOff x="-910573" y="4987990"/>
              <a:chExt cx="681133" cy="75002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3F9EF5A-E08A-44C0-94F7-CBDE59A1AF1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1" name="Rechthoek met één afgeknipte en afgeronde hoek 47">
                  <a:extLst>
                    <a:ext uri="{FF2B5EF4-FFF2-40B4-BE49-F238E27FC236}">
                      <a16:creationId xmlns:a16="http://schemas.microsoft.com/office/drawing/2014/main" id="{A21905E8-EF2E-4691-A82B-2DFDCF24546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hthoekige driehoek 131">
                  <a:extLst>
                    <a:ext uri="{FF2B5EF4-FFF2-40B4-BE49-F238E27FC236}">
                      <a16:creationId xmlns:a16="http://schemas.microsoft.com/office/drawing/2014/main" id="{7DA6367E-1164-419E-818F-024CA94ACA58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BC4119EB-D0E0-4C76-8C51-B25E428AEEB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D7FD4EA9-EABB-4320-9381-0A69A76608E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BCA493C-B0AF-4A4C-A6E6-89415D26EB7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C0978CDF-DDE8-45BD-B413-AF4681B6A8C6}"/>
              </a:ext>
            </a:extLst>
          </p:cNvPr>
          <p:cNvGrpSpPr/>
          <p:nvPr userDrawn="1"/>
        </p:nvGrpSpPr>
        <p:grpSpPr>
          <a:xfrm>
            <a:off x="-3352957" y="2489200"/>
            <a:ext cx="3182755" cy="2660264"/>
            <a:chOff x="-3426088" y="4512342"/>
            <a:chExt cx="3182755" cy="2660264"/>
          </a:xfrm>
        </p:grpSpPr>
        <p:sp>
          <p:nvSpPr>
            <p:cNvPr id="136" name="Rechthoek 127">
              <a:extLst>
                <a:ext uri="{FF2B5EF4-FFF2-40B4-BE49-F238E27FC236}">
                  <a16:creationId xmlns:a16="http://schemas.microsoft.com/office/drawing/2014/main" id="{92B60C65-9F33-4AB0-A03F-EEBE574B5EF1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vormen wijzigen</a:t>
              </a:r>
            </a:p>
          </p:txBody>
        </p:sp>
        <p:cxnSp>
          <p:nvCxnSpPr>
            <p:cNvPr id="137" name="Rechte verbindingslijn 128">
              <a:extLst>
                <a:ext uri="{FF2B5EF4-FFF2-40B4-BE49-F238E27FC236}">
                  <a16:creationId xmlns:a16="http://schemas.microsoft.com/office/drawing/2014/main" id="{1D020225-7785-4C2D-9A03-E7586272D3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8" name="Rechthoek 130">
              <a:extLst>
                <a:ext uri="{FF2B5EF4-FFF2-40B4-BE49-F238E27FC236}">
                  <a16:creationId xmlns:a16="http://schemas.microsoft.com/office/drawing/2014/main" id="{EBC3ECCC-4FA8-4509-9EAF-69282E93B82F}"/>
                </a:ext>
              </a:extLst>
            </p:cNvPr>
            <p:cNvSpPr/>
            <p:nvPr userDrawn="1"/>
          </p:nvSpPr>
          <p:spPr>
            <a:xfrm>
              <a:off x="-3426088" y="4959088"/>
              <a:ext cx="3073481" cy="4933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Alle vormen in de template zijn aanpasbaar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qua kleur en positie.  </a:t>
              </a:r>
            </a:p>
          </p:txBody>
        </p:sp>
        <p:sp>
          <p:nvSpPr>
            <p:cNvPr id="139" name="Rechthoek 133">
              <a:extLst>
                <a:ext uri="{FF2B5EF4-FFF2-40B4-BE49-F238E27FC236}">
                  <a16:creationId xmlns:a16="http://schemas.microsoft.com/office/drawing/2014/main" id="{D4DEAA97-D681-4CE7-B3C0-4D132632461D}"/>
                </a:ext>
              </a:extLst>
            </p:cNvPr>
            <p:cNvSpPr/>
            <p:nvPr userDrawn="1"/>
          </p:nvSpPr>
          <p:spPr>
            <a:xfrm>
              <a:off x="-3426086" y="5395091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Kleur wijzigen? Klik op de vorm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Opmaak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dan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Opvullen vorm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een andere huisstijlkleur te kiezen.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0" name="Rechthoek 136">
              <a:extLst>
                <a:ext uri="{FF2B5EF4-FFF2-40B4-BE49-F238E27FC236}">
                  <a16:creationId xmlns:a16="http://schemas.microsoft.com/office/drawing/2014/main" id="{5E25D994-A45D-4782-A832-83CCCDE31727}"/>
                </a:ext>
              </a:extLst>
            </p:cNvPr>
            <p:cNvSpPr/>
            <p:nvPr userDrawn="1"/>
          </p:nvSpPr>
          <p:spPr>
            <a:xfrm>
              <a:off x="-3426086" y="5955574"/>
              <a:ext cx="3073482" cy="3637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Vorm verplaatsen?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op de vorm en sleep de vorm naar de gewenste plek.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1" name="Rechthoek 139">
              <a:extLst>
                <a:ext uri="{FF2B5EF4-FFF2-40B4-BE49-F238E27FC236}">
                  <a16:creationId xmlns:a16="http://schemas.microsoft.com/office/drawing/2014/main" id="{78395403-25B5-44B8-8E98-2AEDB10FDC05}"/>
                </a:ext>
              </a:extLst>
            </p:cNvPr>
            <p:cNvSpPr/>
            <p:nvPr userDrawn="1"/>
          </p:nvSpPr>
          <p:spPr>
            <a:xfrm>
              <a:off x="-3426086" y="6412375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Per ongeluk een vorm verwijderd? Klik dan met je rechtermuisknop op de miniatuurweergave van de slide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dia herstellen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42" name="Rechte verbindingslijn 140">
              <a:extLst>
                <a:ext uri="{FF2B5EF4-FFF2-40B4-BE49-F238E27FC236}">
                  <a16:creationId xmlns:a16="http://schemas.microsoft.com/office/drawing/2014/main" id="{47424337-DCE2-4F2F-96DF-23E2CE9C4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7172606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241" name="Groep 240">
            <a:extLst>
              <a:ext uri="{FF2B5EF4-FFF2-40B4-BE49-F238E27FC236}">
                <a16:creationId xmlns:a16="http://schemas.microsoft.com/office/drawing/2014/main" id="{CC45C3FF-9553-47F6-A747-5DBE22F9AA19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42" name="Rechthoek 241">
              <a:extLst>
                <a:ext uri="{FF2B5EF4-FFF2-40B4-BE49-F238E27FC236}">
                  <a16:creationId xmlns:a16="http://schemas.microsoft.com/office/drawing/2014/main" id="{185B1147-960F-4D0F-A7DB-DA0759C24B67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43" name="Groep 242">
              <a:extLst>
                <a:ext uri="{FF2B5EF4-FFF2-40B4-BE49-F238E27FC236}">
                  <a16:creationId xmlns:a16="http://schemas.microsoft.com/office/drawing/2014/main" id="{6F930AC6-C177-4E0D-97AD-9395C90668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44" name="Meer informatie">
                <a:extLst>
                  <a:ext uri="{FF2B5EF4-FFF2-40B4-BE49-F238E27FC236}">
                    <a16:creationId xmlns:a16="http://schemas.microsoft.com/office/drawing/2014/main" id="{BBCCD736-BE29-4038-AF61-219004D13429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89" name="Freeform 101">
                  <a:extLst>
                    <a:ext uri="{FF2B5EF4-FFF2-40B4-BE49-F238E27FC236}">
                      <a16:creationId xmlns:a16="http://schemas.microsoft.com/office/drawing/2014/main" id="{A894950C-1429-4E6B-9E21-B9CF3CA438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C41BFA-811F-402F-88E4-B7D9565F91F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91" name="Rechte verbindingslijn 290">
                  <a:extLst>
                    <a:ext uri="{FF2B5EF4-FFF2-40B4-BE49-F238E27FC236}">
                      <a16:creationId xmlns:a16="http://schemas.microsoft.com/office/drawing/2014/main" id="{2B8EF3BB-11BB-4F96-AC46-5A81DD539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CD2CA288-81B0-49E9-824F-4B94B270BD1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664F00CA-A78E-40E9-AEC4-ECC481CDC8D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247" name="Rechte verbindingslijn 246">
                <a:extLst>
                  <a:ext uri="{FF2B5EF4-FFF2-40B4-BE49-F238E27FC236}">
                    <a16:creationId xmlns:a16="http://schemas.microsoft.com/office/drawing/2014/main" id="{6B4F20BB-1FF0-4665-B63B-A239145FBF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8" name="Rechte verbindingslijn 247">
                <a:extLst>
                  <a:ext uri="{FF2B5EF4-FFF2-40B4-BE49-F238E27FC236}">
                    <a16:creationId xmlns:a16="http://schemas.microsoft.com/office/drawing/2014/main" id="{2D4AFF07-04F5-4D9D-A099-443163B8AA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9" name="Rechte verbindingslijn 248">
                <a:extLst>
                  <a:ext uri="{FF2B5EF4-FFF2-40B4-BE49-F238E27FC236}">
                    <a16:creationId xmlns:a16="http://schemas.microsoft.com/office/drawing/2014/main" id="{B23847AA-4ABE-4459-9B4E-F299BBAAD9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15BD0309-DFE9-4C4D-A537-273190E1561F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51" name="Rechthoek 250">
                <a:extLst>
                  <a:ext uri="{FF2B5EF4-FFF2-40B4-BE49-F238E27FC236}">
                    <a16:creationId xmlns:a16="http://schemas.microsoft.com/office/drawing/2014/main" id="{CFDD3DA8-DCA6-448B-A3F8-C2A222C39A98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562E37C9-0551-42FF-872B-674D8D08EBAF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7928CFD5-98D4-4FF1-98B9-84E1A0AC0AA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87" name="Rechte verbindingslijn 286">
                  <a:extLst>
                    <a:ext uri="{FF2B5EF4-FFF2-40B4-BE49-F238E27FC236}">
                      <a16:creationId xmlns:a16="http://schemas.microsoft.com/office/drawing/2014/main" id="{370359C7-81DC-44E0-8BEB-7FDCFA6247B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88" name="Gelijkbenige driehoek 287">
                  <a:extLst>
                    <a:ext uri="{FF2B5EF4-FFF2-40B4-BE49-F238E27FC236}">
                      <a16:creationId xmlns:a16="http://schemas.microsoft.com/office/drawing/2014/main" id="{95A40C90-1198-45C3-A292-5F7064EB2AB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ACE26AF5-AED2-4577-B368-1EEAB9F7FDE8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7C0E7616-27DB-41B4-9245-B9974AE4221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Ovaal 280">
                  <a:extLst>
                    <a:ext uri="{FF2B5EF4-FFF2-40B4-BE49-F238E27FC236}">
                      <a16:creationId xmlns:a16="http://schemas.microsoft.com/office/drawing/2014/main" id="{66676027-F33A-468D-AF68-BE3D24D9FA58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Vrije vorm: vorm 281">
                  <a:extLst>
                    <a:ext uri="{FF2B5EF4-FFF2-40B4-BE49-F238E27FC236}">
                      <a16:creationId xmlns:a16="http://schemas.microsoft.com/office/drawing/2014/main" id="{D8F950BD-A0BE-4E05-A4E6-BB696C6065E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Rechthoek: afgeronde hoeken 282">
                  <a:extLst>
                    <a:ext uri="{FF2B5EF4-FFF2-40B4-BE49-F238E27FC236}">
                      <a16:creationId xmlns:a16="http://schemas.microsoft.com/office/drawing/2014/main" id="{D632F3F5-6777-43F3-8407-82D92B8AA79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4" name="Rechte verbindingslijn 283">
                  <a:extLst>
                    <a:ext uri="{FF2B5EF4-FFF2-40B4-BE49-F238E27FC236}">
                      <a16:creationId xmlns:a16="http://schemas.microsoft.com/office/drawing/2014/main" id="{78B0E86D-5F6E-40E5-AF50-4A4779950E0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85" name="Rechte verbindingslijn 284">
                  <a:extLst>
                    <a:ext uri="{FF2B5EF4-FFF2-40B4-BE49-F238E27FC236}">
                      <a16:creationId xmlns:a16="http://schemas.microsoft.com/office/drawing/2014/main" id="{D8C7C5F8-2575-4146-9471-C6B089DCBDB8}"/>
                    </a:ext>
                  </a:extLst>
                </p:cNvPr>
                <p:cNvCxnSpPr>
                  <a:cxnSpLocks/>
                  <a:stCxn id="28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54" name="Ovaal 253">
                <a:extLst>
                  <a:ext uri="{FF2B5EF4-FFF2-40B4-BE49-F238E27FC236}">
                    <a16:creationId xmlns:a16="http://schemas.microsoft.com/office/drawing/2014/main" id="{40AFE2FE-C503-4471-8F93-CAB37929FF0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AC5DC176-D0E1-40CF-8DF7-4132440F0735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256" name="Rechte verbindingslijn 255">
                <a:extLst>
                  <a:ext uri="{FF2B5EF4-FFF2-40B4-BE49-F238E27FC236}">
                    <a16:creationId xmlns:a16="http://schemas.microsoft.com/office/drawing/2014/main" id="{281A8089-AEB8-4314-BF81-20FA7DFED4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7" name="Rechthoek 256">
                <a:extLst>
                  <a:ext uri="{FF2B5EF4-FFF2-40B4-BE49-F238E27FC236}">
                    <a16:creationId xmlns:a16="http://schemas.microsoft.com/office/drawing/2014/main" id="{2F9E0C01-4DE4-44D2-8AC3-CEEA399BEE55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8" name="Groep 257">
                <a:extLst>
                  <a:ext uri="{FF2B5EF4-FFF2-40B4-BE49-F238E27FC236}">
                    <a16:creationId xmlns:a16="http://schemas.microsoft.com/office/drawing/2014/main" id="{8233AA3E-C155-41CF-9969-82CA9A706636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7A6AF79D-FBCB-4F76-A6C7-17919C6E289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153E4E3-E31D-4E2C-BA4A-6A997BDB75D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1" name="Groep 260">
                  <a:extLst>
                    <a:ext uri="{FF2B5EF4-FFF2-40B4-BE49-F238E27FC236}">
                      <a16:creationId xmlns:a16="http://schemas.microsoft.com/office/drawing/2014/main" id="{8AECEEF9-BDCB-456B-879B-77F5FF4D0BC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74" name="Rechthoek: afgeronde hoeken 273">
                    <a:extLst>
                      <a:ext uri="{FF2B5EF4-FFF2-40B4-BE49-F238E27FC236}">
                        <a16:creationId xmlns:a16="http://schemas.microsoft.com/office/drawing/2014/main" id="{A288C19C-F263-475B-8224-7622715B3B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Rechthoek 274">
                    <a:extLst>
                      <a:ext uri="{FF2B5EF4-FFF2-40B4-BE49-F238E27FC236}">
                        <a16:creationId xmlns:a16="http://schemas.microsoft.com/office/drawing/2014/main" id="{CBBF9B5A-73F2-45D3-A896-670590DB14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6" name="Rechthoek 275">
                    <a:extLst>
                      <a:ext uri="{FF2B5EF4-FFF2-40B4-BE49-F238E27FC236}">
                        <a16:creationId xmlns:a16="http://schemas.microsoft.com/office/drawing/2014/main" id="{CB822F26-5B99-420D-9DF6-76AA9A3072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7" name="Rechthoek 276">
                    <a:extLst>
                      <a:ext uri="{FF2B5EF4-FFF2-40B4-BE49-F238E27FC236}">
                        <a16:creationId xmlns:a16="http://schemas.microsoft.com/office/drawing/2014/main" id="{46F5828A-22C1-4677-9B55-357A9EB43A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8" name="Rechthoek 277">
                    <a:extLst>
                      <a:ext uri="{FF2B5EF4-FFF2-40B4-BE49-F238E27FC236}">
                        <a16:creationId xmlns:a16="http://schemas.microsoft.com/office/drawing/2014/main" id="{176F076F-9697-4C33-90CE-13863F1C11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CEE7A520-5110-4404-87E7-F07172568A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2" name="Groep 261">
                  <a:extLst>
                    <a:ext uri="{FF2B5EF4-FFF2-40B4-BE49-F238E27FC236}">
                      <a16:creationId xmlns:a16="http://schemas.microsoft.com/office/drawing/2014/main" id="{A0DC536F-E140-4CC6-96A0-76D7786F5417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66" name="Groep 265">
                    <a:extLst>
                      <a:ext uri="{FF2B5EF4-FFF2-40B4-BE49-F238E27FC236}">
                        <a16:creationId xmlns:a16="http://schemas.microsoft.com/office/drawing/2014/main" id="{092DA956-25F3-4D8A-B997-066EB5F86F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68" name="Rechthoek: afgeronde hoeken 267">
                      <a:extLst>
                        <a:ext uri="{FF2B5EF4-FFF2-40B4-BE49-F238E27FC236}">
                          <a16:creationId xmlns:a16="http://schemas.microsoft.com/office/drawing/2014/main" id="{47A6647B-14EF-4677-A635-F78C28FF7D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9" name="Rechthoek 268">
                      <a:extLst>
                        <a:ext uri="{FF2B5EF4-FFF2-40B4-BE49-F238E27FC236}">
                          <a16:creationId xmlns:a16="http://schemas.microsoft.com/office/drawing/2014/main" id="{5C7F28E8-92C5-4BBC-BB62-8A4F18E706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0" name="Rechthoek 269">
                      <a:extLst>
                        <a:ext uri="{FF2B5EF4-FFF2-40B4-BE49-F238E27FC236}">
                          <a16:creationId xmlns:a16="http://schemas.microsoft.com/office/drawing/2014/main" id="{33B192E0-C2F2-4836-8A93-258F4ED829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1" name="Rechthoek 270">
                      <a:extLst>
                        <a:ext uri="{FF2B5EF4-FFF2-40B4-BE49-F238E27FC236}">
                          <a16:creationId xmlns:a16="http://schemas.microsoft.com/office/drawing/2014/main" id="{9F057C17-FAF7-4FC0-A7DA-A3B273FAA0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2" name="Rechthoek 271">
                      <a:extLst>
                        <a:ext uri="{FF2B5EF4-FFF2-40B4-BE49-F238E27FC236}">
                          <a16:creationId xmlns:a16="http://schemas.microsoft.com/office/drawing/2014/main" id="{30027299-E492-419C-A647-F191E4FF5F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3" name="Rechthoek 272">
                      <a:extLst>
                        <a:ext uri="{FF2B5EF4-FFF2-40B4-BE49-F238E27FC236}">
                          <a16:creationId xmlns:a16="http://schemas.microsoft.com/office/drawing/2014/main" id="{88FE6399-00EC-4610-80AC-33A3C5E1D4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67" name="Boog 266">
                    <a:extLst>
                      <a:ext uri="{FF2B5EF4-FFF2-40B4-BE49-F238E27FC236}">
                        <a16:creationId xmlns:a16="http://schemas.microsoft.com/office/drawing/2014/main" id="{2FCBEB02-03BF-49E3-A145-428C4510B7E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263" name="Tekstvak 262">
                  <a:extLst>
                    <a:ext uri="{FF2B5EF4-FFF2-40B4-BE49-F238E27FC236}">
                      <a16:creationId xmlns:a16="http://schemas.microsoft.com/office/drawing/2014/main" id="{06F42A4C-16C6-434C-A739-3C0F2D103910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264" name="Tekstvak 263">
                  <a:extLst>
                    <a:ext uri="{FF2B5EF4-FFF2-40B4-BE49-F238E27FC236}">
                      <a16:creationId xmlns:a16="http://schemas.microsoft.com/office/drawing/2014/main" id="{4E2BBE6B-C88F-44D8-A4E0-076E1C29D719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265" name="Picture 3">
                  <a:extLst>
                    <a:ext uri="{FF2B5EF4-FFF2-40B4-BE49-F238E27FC236}">
                      <a16:creationId xmlns:a16="http://schemas.microsoft.com/office/drawing/2014/main" id="{814A8832-0671-45EE-A250-E063FCFD884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FE840C24-2428-6333-427C-286B568FBD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4"/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" name="Tijdelijke aanduiding voor tekst 42">
            <a:extLst>
              <a:ext uri="{FF2B5EF4-FFF2-40B4-BE49-F238E27FC236}">
                <a16:creationId xmlns:a16="http://schemas.microsoft.com/office/drawing/2014/main" id="{D6340439-B944-37A4-CCEC-A4EB1C859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0863" y="4799308"/>
            <a:ext cx="1331681" cy="1331681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4CA9948-5B78-ADB2-A722-3385E7BF0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75047"/>
            <a:ext cx="3870325" cy="553998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welkom@</a:t>
            </a:r>
            <a:endParaRPr lang="en-US"/>
          </a:p>
        </p:txBody>
      </p: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1625B780-D3CB-3BD8-2F26-DE3903B3BA7C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8776678" y="866448"/>
            <a:ext cx="2933400" cy="276999"/>
          </a:xfrm>
        </p:spPr>
        <p:txBody>
          <a:bodyPr>
            <a:spAutoFit/>
          </a:bodyPr>
          <a:lstStyle>
            <a:lvl1pPr>
              <a:defRPr sz="1800" b="1"/>
            </a:lvl1pPr>
          </a:lstStyle>
          <a:p>
            <a:fld id="{49A80D4B-3974-2445-9B44-8332421C3F49}" type="datetime1">
              <a:rPr lang="nl-NL" smtClean="0"/>
              <a:t>20-9-2024</a:t>
            </a:fld>
            <a:endParaRPr lang="nl-NL"/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5A2660E0-9ECF-886E-28F4-2B3010D9CDC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90563" y="7103887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83543691-619A-C229-BDEE-0B08D212969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480240" y="7103887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tekst 42">
            <a:extLst>
              <a:ext uri="{FF2B5EF4-FFF2-40B4-BE49-F238E27FC236}">
                <a16:creationId xmlns:a16="http://schemas.microsoft.com/office/drawing/2014/main" id="{41FF3509-E1C5-3FFA-23A0-C16AE1F024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05929" y="5246206"/>
            <a:ext cx="1331681" cy="448333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908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2" grpId="0" animBg="1">
        <p:tmplLst>
          <p:tmpl>
            <p:tnLst>
              <p:par>
                <p:cTn presetID="2" presetClass="entr" presetSubtype="9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9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1" grpId="2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10" grpId="0"/>
      <p:bldP spid="13" grpId="0" build="p"/>
      <p:bldP spid="4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90F1FC4-7EC4-455D-A358-20622CD53F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9997" y="0"/>
            <a:ext cx="12195122" cy="6858000"/>
          </a:xfrm>
          <a:solidFill>
            <a:schemeClr val="bg2"/>
          </a:solidFill>
        </p:spPr>
        <p:txBody>
          <a:bodyPr tIns="2736000"/>
          <a:lstStyle>
            <a:lvl1pPr marL="0" indent="0" algn="ctr">
              <a:buNone/>
              <a:defRPr sz="100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5127B7D3-8FEB-4B1F-82DA-4C9B1C41C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239" y="396981"/>
            <a:ext cx="3835171" cy="527836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79" y="759440"/>
            <a:ext cx="2877874" cy="412731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Agenda/Inhoud</a:t>
            </a:r>
          </a:p>
        </p:txBody>
      </p:sp>
      <p:grpSp>
        <p:nvGrpSpPr>
          <p:cNvPr id="22" name="GRID" hidden="1">
            <a:extLst>
              <a:ext uri="{FF2B5EF4-FFF2-40B4-BE49-F238E27FC236}">
                <a16:creationId xmlns:a16="http://schemas.microsoft.com/office/drawing/2014/main" id="{EC835D9D-08EC-4124-9F2D-45DCF557EFB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0A74F63-3E8D-42AE-92C1-42A35F9D85E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EB96B2E-6671-4AE8-8A55-351DD3C4480C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02429CF-BE5F-43BC-9CCF-E14566E614E2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7749F88-9699-4B97-8BAB-6C81C45F5F7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0B060FD-9B43-49F8-ADAF-C43BBC370668}"/>
                </a:ext>
              </a:extLst>
            </p:cNvPr>
            <p:cNvSpPr/>
            <p:nvPr userDrawn="1"/>
          </p:nvSpPr>
          <p:spPr>
            <a:xfrm>
              <a:off x="10067978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ED102CD-80FE-4887-A332-B47EADD284A3}"/>
                </a:ext>
              </a:extLst>
            </p:cNvPr>
            <p:cNvSpPr/>
            <p:nvPr userDrawn="1"/>
          </p:nvSpPr>
          <p:spPr>
            <a:xfrm rot="5400000">
              <a:off x="5901715" y="-4813735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06E6996-1C6B-408E-98B7-E2165EDE8F40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348EFEAA-07EF-4178-AF75-FF4309EEA1B0}"/>
                </a:ext>
              </a:extLst>
            </p:cNvPr>
            <p:cNvSpPr/>
            <p:nvPr userDrawn="1"/>
          </p:nvSpPr>
          <p:spPr>
            <a:xfrm>
              <a:off x="480239" y="0"/>
              <a:ext cx="480240" cy="6190781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E913A252-29B8-4213-802C-9CD6AEBF18EE}"/>
                </a:ext>
              </a:extLst>
            </p:cNvPr>
            <p:cNvSpPr/>
            <p:nvPr userDrawn="1"/>
          </p:nvSpPr>
          <p:spPr>
            <a:xfrm rot="5400000">
              <a:off x="2384157" y="-1987172"/>
              <a:ext cx="360000" cy="5128310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9AA3C85-7BB7-4CC2-9FD4-42C763358DD7}"/>
                </a:ext>
              </a:extLst>
            </p:cNvPr>
            <p:cNvSpPr/>
            <p:nvPr userDrawn="1"/>
          </p:nvSpPr>
          <p:spPr>
            <a:xfrm>
              <a:off x="3835171" y="0"/>
              <a:ext cx="480240" cy="6190781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8AC381A-B571-4170-8053-A4F8EF387480}"/>
                </a:ext>
              </a:extLst>
            </p:cNvPr>
            <p:cNvSpPr/>
            <p:nvPr userDrawn="1"/>
          </p:nvSpPr>
          <p:spPr>
            <a:xfrm rot="5400000">
              <a:off x="2384157" y="2935534"/>
              <a:ext cx="360000" cy="5128310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16">
            <a:extLst>
              <a:ext uri="{FF2B5EF4-FFF2-40B4-BE49-F238E27FC236}">
                <a16:creationId xmlns:a16="http://schemas.microsoft.com/office/drawing/2014/main" id="{D1A9DE78-D778-596C-0A68-F4218945FD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1647F2AD-2593-22CF-2D45-C0340994B1B5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776678" y="7171944"/>
            <a:ext cx="2933400" cy="228474"/>
          </a:xfrm>
        </p:spPr>
        <p:txBody>
          <a:bodyPr/>
          <a:lstStyle/>
          <a:p>
            <a:fld id="{673A5B1A-99FB-B945-97B6-CBFD73BA24FE}" type="datetime1">
              <a:rPr lang="nl-NL" smtClean="0"/>
              <a:t>20-9-2024</a:t>
            </a:fld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F8F4F6FD-C599-A893-FBD1-5842DC2033D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0563" y="7171944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F6C7DF8F-E474-74B9-1C49-A4C2C5091E9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erticale tekst 2">
            <a:extLst>
              <a:ext uri="{FF2B5EF4-FFF2-40B4-BE49-F238E27FC236}">
                <a16:creationId xmlns:a16="http://schemas.microsoft.com/office/drawing/2014/main" id="{9160A497-878F-A78A-8EB7-97B85B7D66D9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960478" y="1463586"/>
            <a:ext cx="2874693" cy="3627628"/>
          </a:xfrm>
        </p:spPr>
        <p:txBody>
          <a:bodyPr vert="horz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</p:spTree>
    <p:extLst>
      <p:ext uri="{BB962C8B-B14F-4D97-AF65-F5344CB8AC3E}">
        <p14:creationId xmlns:p14="http://schemas.microsoft.com/office/powerpoint/2010/main" val="397184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0BE71DF-AA0B-146E-5590-6E417E15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B1AB8A-70BF-6D04-25EF-B084A02B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lum brigh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Tussenslide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D793360A-3EDF-F23E-03F7-6ABEC30E91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6"/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5" name="Tijdelijke aanduiding voor tekst 42">
            <a:extLst>
              <a:ext uri="{FF2B5EF4-FFF2-40B4-BE49-F238E27FC236}">
                <a16:creationId xmlns:a16="http://schemas.microsoft.com/office/drawing/2014/main" id="{7893F679-D896-96DA-0BF9-76EFC0437B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8761" y="5101575"/>
            <a:ext cx="1267450" cy="1267450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6" name="Titel 9">
            <a:extLst>
              <a:ext uri="{FF2B5EF4-FFF2-40B4-BE49-F238E27FC236}">
                <a16:creationId xmlns:a16="http://schemas.microsoft.com/office/drawing/2014/main" id="{D4A143DF-6E64-1509-E337-DC23B76CE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7719" y="5459341"/>
            <a:ext cx="1964856" cy="498598"/>
          </a:xfrm>
        </p:spPr>
        <p:txBody>
          <a:bodyPr wrap="square">
            <a:sp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/opwek</a:t>
            </a:r>
            <a:endParaRPr lang="en-US"/>
          </a:p>
        </p:txBody>
      </p:sp>
      <p:sp>
        <p:nvSpPr>
          <p:cNvPr id="27" name="Tijdelijke aanduiding voor tekst 42">
            <a:extLst>
              <a:ext uri="{FF2B5EF4-FFF2-40B4-BE49-F238E27FC236}">
                <a16:creationId xmlns:a16="http://schemas.microsoft.com/office/drawing/2014/main" id="{0DB4ADF8-57E8-59CF-6BF0-5F348CF3E2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7255" y="728663"/>
            <a:ext cx="5330326" cy="5330326"/>
          </a:xfrm>
          <a:prstGeom prst="ellipse">
            <a:avLst/>
          </a:prstGeom>
          <a:solidFill>
            <a:schemeClr val="accent4"/>
          </a:solidFill>
        </p:spPr>
        <p:txBody>
          <a:bodyPr wrap="none" anchor="ctr">
            <a:noAutofit/>
          </a:bodyPr>
          <a:lstStyle>
            <a:lvl1pPr algn="ctr">
              <a:lnSpc>
                <a:spcPct val="90000"/>
              </a:lnSpc>
              <a:defRPr sz="4600" b="1" baseline="0">
                <a:solidFill>
                  <a:schemeClr val="accent1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perspitus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amet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elit</a:t>
            </a:r>
            <a:r>
              <a:rPr lang="nl-NL"/>
              <a:t>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qui</a:t>
            </a:r>
            <a:br>
              <a:rPr lang="nl-NL"/>
            </a:br>
            <a:r>
              <a:rPr lang="nl-NL" err="1"/>
              <a:t>suscipit</a:t>
            </a:r>
            <a:endParaRPr lang="nl-NL"/>
          </a:p>
        </p:txBody>
      </p:sp>
      <p:sp>
        <p:nvSpPr>
          <p:cNvPr id="3" name="Tijdelijke aanduiding voor tekst 42">
            <a:extLst>
              <a:ext uri="{FF2B5EF4-FFF2-40B4-BE49-F238E27FC236}">
                <a16:creationId xmlns:a16="http://schemas.microsoft.com/office/drawing/2014/main" id="{C6938A61-3C87-C7AC-79FF-851C04CAA7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5832" y="5523219"/>
            <a:ext cx="1201502" cy="404506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AAA37F0D-E641-1B7C-EEA6-D34CD5A30C2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8776678" y="7083076"/>
            <a:ext cx="2933400" cy="228474"/>
          </a:xfrm>
        </p:spPr>
        <p:txBody>
          <a:bodyPr/>
          <a:lstStyle/>
          <a:p>
            <a:fld id="{15FA7C68-298E-3045-9387-5C69BC048645}" type="datetime1">
              <a:rPr lang="nl-NL" smtClean="0"/>
              <a:t>20-9-2024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0F1C52F9-733F-3C60-9DF6-50B354E0458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90563" y="7083076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BC08987F-CEBB-623D-B7CE-8F69E976E58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5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5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accel="46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accel="46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accel="47000" decel="43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25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47000" decel="43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>
        <p:tmplLst>
          <p:tmpl>
            <p:tnLst>
              <p:par>
                <p:cTn presetID="2" presetClass="entr" presetSubtype="1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uiExpand="1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 uiExpan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000"/>
                  </p:stCondLst>
                  <p:childTnLst>
                    <p:animRot by="21600000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000"/>
                  </p:stCondLst>
                  <p:childTnLst>
                    <p:animRot by="21600000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25" grpId="2" uiExpand="1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25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25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26" grpId="0"/>
      <p:bldP spid="27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wit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163F4F-41E7-4540-9253-0AF7FCAA0BF4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2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groen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3103B07-177F-6247-8C46-155B6B36ACFF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09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paa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paars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ECBF7D-AD1B-784E-A038-DC84B66F0D4C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4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81" name="Tijdelijke aanduiding voor afbeelding 180">
            <a:extLst>
              <a:ext uri="{FF2B5EF4-FFF2-40B4-BE49-F238E27FC236}">
                <a16:creationId xmlns:a16="http://schemas.microsoft.com/office/drawing/2014/main" id="{3B8F0FE4-C6E3-4EF7-85E5-E46A397F17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59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0" name="Tijdelijke aanduiding voor afbeelding 179">
            <a:extLst>
              <a:ext uri="{FF2B5EF4-FFF2-40B4-BE49-F238E27FC236}">
                <a16:creationId xmlns:a16="http://schemas.microsoft.com/office/drawing/2014/main" id="{768CFBFF-1B8D-4124-9D3A-DB5E01C9A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11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1A41F-D4D3-DB8C-C7CF-95CD12D31C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BEBB510-F868-1348-83AE-02E24D0194C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1752DC-AA1A-74F6-4C65-92DE6EB582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580371-F00A-BA86-48D9-A89E1A38B2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15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8488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9845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2AD80D8-C94D-4287-BC6D-F237362BE8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A933944-52F1-4459-BD8A-D32B6F1482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3121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ED8A7B21-10FC-4607-9D19-70CEA6E7F8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05757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EC21-366A-4474-1CD4-AEDF130857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5D0327B-C074-EA44-8803-BC03B51D3D5C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59C92D-785C-94C6-1154-51C9B411917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95AFE4-8DE6-9BB7-26E2-0741B3BC26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99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4x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0184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88149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F33842E5-707A-492C-B3BE-942079F4B1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891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DD42BA14-D959-4186-A235-955438195A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7692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3F635852-9C5A-4B7E-B3C4-5B56E473312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7493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03DEFD53-030C-4C3D-998E-8D2CF330E0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7515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2DF77-619E-89E4-3DAE-A0E5F1DB884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C469ACB-1D97-E149-99B3-81B47893A00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C95E3-A439-53B1-FB4A-C772B4C9A48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EABE81-D17B-E526-E548-D54F276120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59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groen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3103B07-177F-6247-8C46-155B6B36ACFF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8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1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15x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8021541" y="-1578250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8021541" y="-720512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8021541" y="137226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8021541" y="994964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50" name="Tijdelijke aanduiding voor afbeelding 49">
            <a:extLst>
              <a:ext uri="{FF2B5EF4-FFF2-40B4-BE49-F238E27FC236}">
                <a16:creationId xmlns:a16="http://schemas.microsoft.com/office/drawing/2014/main" id="{92167BF6-84A9-4405-9F57-484025DA9A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5"/>
            <a:ext cx="3697109" cy="4216103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BCD5A80B-A563-4F7E-9873-B1332E7F8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248560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id="{39091EEF-937A-4465-A53E-04438EE3C5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4248560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0190B42A-EF10-4DC5-8BC3-1C5DFBAB44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4248560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E8C27E20-E185-42FA-8B83-20F9172C05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4248560" y="4039793"/>
            <a:ext cx="1812161" cy="1639895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D5E485D2-DFBE-4ADD-BE20-582CFD171B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flipH="1">
            <a:off x="6131282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150E3ADD-2D81-4C2C-8707-72DC77AA77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6131282" y="2320286"/>
            <a:ext cx="1812826" cy="2502707"/>
          </a:xfrm>
          <a:prstGeom prst="rect">
            <a:avLst/>
          </a:prstGeom>
          <a:solidFill>
            <a:schemeClr val="bg2"/>
          </a:solidFill>
        </p:spPr>
        <p:txBody>
          <a:bodyPr wrap="square" tIns="828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2A1B7E84-6C8A-4BB5-B232-22CF5B44DF7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flipH="1">
            <a:off x="6131282" y="146358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9" name="Tijdelijke aanduiding voor afbeelding 58">
            <a:extLst>
              <a:ext uri="{FF2B5EF4-FFF2-40B4-BE49-F238E27FC236}">
                <a16:creationId xmlns:a16="http://schemas.microsoft.com/office/drawing/2014/main" id="{5ABF9104-448F-4A17-98DC-A1F036A4E09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8015002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2B2EBB07-BDDC-4E2C-A023-149A32DD33E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8015002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1" name="Tijdelijke aanduiding voor afbeelding 60">
            <a:extLst>
              <a:ext uri="{FF2B5EF4-FFF2-40B4-BE49-F238E27FC236}">
                <a16:creationId xmlns:a16="http://schemas.microsoft.com/office/drawing/2014/main" id="{51FECE99-BADC-45F7-95DC-52647BDD23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015002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1E65E03E-9298-486F-8ADC-64AC2671CB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8014669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9DABDE02-FD7A-45A3-8C7C-769A58C8AF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9898813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4" name="Tijdelijke aanduiding voor afbeelding 63">
            <a:extLst>
              <a:ext uri="{FF2B5EF4-FFF2-40B4-BE49-F238E27FC236}">
                <a16:creationId xmlns:a16="http://schemas.microsoft.com/office/drawing/2014/main" id="{B1975BA8-3FA3-4C2B-B3F8-D4ADAD90B96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9898813" y="4039341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5" name="Tijdelijke aanduiding voor afbeelding 64">
            <a:extLst>
              <a:ext uri="{FF2B5EF4-FFF2-40B4-BE49-F238E27FC236}">
                <a16:creationId xmlns:a16="http://schemas.microsoft.com/office/drawing/2014/main" id="{95EF85B2-3615-4358-BF49-6F4166DC84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9904162" y="1465564"/>
            <a:ext cx="1812826" cy="2502707"/>
          </a:xfrm>
          <a:prstGeom prst="rect">
            <a:avLst/>
          </a:prstGeom>
          <a:solidFill>
            <a:schemeClr val="bg2"/>
          </a:solidFill>
        </p:spPr>
        <p:txBody>
          <a:bodyPr wrap="square" tIns="828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5F23E-A26B-70DF-2A05-CD23B209D94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B4FC5947-1779-DC41-A161-6C8FC59B40EE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C022F1-267F-889B-9360-E927D73E822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3BE122-079C-4566-9A8E-7DB542A2D95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5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20x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6060000" y="-3695027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6060000" y="-2837289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6060000" y="-1979551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6060000" y="-1121813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8E10AAB-06C7-4321-9CEB-6978AB3316A3}"/>
                </a:ext>
              </a:extLst>
            </p:cNvPr>
            <p:cNvSpPr/>
            <p:nvPr userDrawn="1"/>
          </p:nvSpPr>
          <p:spPr>
            <a:xfrm>
              <a:off x="229240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61" name="Tijdelijke aanduiding voor afbeelding 60">
            <a:extLst>
              <a:ext uri="{FF2B5EF4-FFF2-40B4-BE49-F238E27FC236}">
                <a16:creationId xmlns:a16="http://schemas.microsoft.com/office/drawing/2014/main" id="{51FECE99-BADC-45F7-95DC-52647BDD23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015002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1E65E03E-9298-486F-8ADC-64AC2671CB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8014669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0ECC5E35-4DC2-4D72-8976-BC5B5196C96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476785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2" name="Tijdelijke aanduiding voor afbeelding 41">
            <a:extLst>
              <a:ext uri="{FF2B5EF4-FFF2-40B4-BE49-F238E27FC236}">
                <a16:creationId xmlns:a16="http://schemas.microsoft.com/office/drawing/2014/main" id="{416D3094-BFCD-439F-B497-27E54D9203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476785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9" name="Tijdelijke aanduiding voor afbeelding 48">
            <a:extLst>
              <a:ext uri="{FF2B5EF4-FFF2-40B4-BE49-F238E27FC236}">
                <a16:creationId xmlns:a16="http://schemas.microsoft.com/office/drawing/2014/main" id="{D10CD7EE-7B3E-4546-91E1-93D938BFDFD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476785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B0DED9C8-ECFD-4B12-9DFB-49BBBFB3DF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476452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635B05B3-A4A0-4FD7-B72B-130C88C1D8D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2359068" y="1463586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7" name="Tijdelijke aanduiding voor afbeelding 66">
            <a:extLst>
              <a:ext uri="{FF2B5EF4-FFF2-40B4-BE49-F238E27FC236}">
                <a16:creationId xmlns:a16="http://schemas.microsoft.com/office/drawing/2014/main" id="{8318C425-6DF4-4013-8840-ECD2C6F779E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flipH="1">
            <a:off x="2359068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8" name="Tijdelijke aanduiding voor afbeelding 67">
            <a:extLst>
              <a:ext uri="{FF2B5EF4-FFF2-40B4-BE49-F238E27FC236}">
                <a16:creationId xmlns:a16="http://schemas.microsoft.com/office/drawing/2014/main" id="{DCC9A33B-AAEE-4004-8202-8C91D73973D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flipH="1">
            <a:off x="2359068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9" name="Tijdelijke aanduiding voor afbeelding 68">
            <a:extLst>
              <a:ext uri="{FF2B5EF4-FFF2-40B4-BE49-F238E27FC236}">
                <a16:creationId xmlns:a16="http://schemas.microsoft.com/office/drawing/2014/main" id="{6854AF5D-4C8B-4078-ABE0-A9A26645CC9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4247844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0" name="Tijdelijke aanduiding voor afbeelding 69">
            <a:extLst>
              <a:ext uri="{FF2B5EF4-FFF2-40B4-BE49-F238E27FC236}">
                <a16:creationId xmlns:a16="http://schemas.microsoft.com/office/drawing/2014/main" id="{3C6314AA-9580-43A1-B8E8-8A0EA5DCED1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4247844" y="232433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C42FF625-76B7-406A-A0CC-581572BC41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4247844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2" name="Tijdelijke aanduiding voor afbeelding 71">
            <a:extLst>
              <a:ext uri="{FF2B5EF4-FFF2-40B4-BE49-F238E27FC236}">
                <a16:creationId xmlns:a16="http://schemas.microsoft.com/office/drawing/2014/main" id="{A086E69B-9CA9-4806-BCE6-F4D030B31DF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6130378" y="232433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F280755C-D9C1-4010-A400-8D866B37ACA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6130378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4" name="Tijdelijke aanduiding voor afbeelding 73">
            <a:extLst>
              <a:ext uri="{FF2B5EF4-FFF2-40B4-BE49-F238E27FC236}">
                <a16:creationId xmlns:a16="http://schemas.microsoft.com/office/drawing/2014/main" id="{59746CFD-5C0A-4808-9495-BE86CC8FE8A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 flipH="1">
            <a:off x="6130045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5" name="Tijdelijke aanduiding voor afbeelding 74">
            <a:extLst>
              <a:ext uri="{FF2B5EF4-FFF2-40B4-BE49-F238E27FC236}">
                <a16:creationId xmlns:a16="http://schemas.microsoft.com/office/drawing/2014/main" id="{7D975F4C-F444-4961-85CF-761E3DF2EC2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flipH="1">
            <a:off x="6130045" y="4039341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6" name="Tijdelijke aanduiding voor afbeelding 75">
            <a:extLst>
              <a:ext uri="{FF2B5EF4-FFF2-40B4-BE49-F238E27FC236}">
                <a16:creationId xmlns:a16="http://schemas.microsoft.com/office/drawing/2014/main" id="{6D050D44-FE2B-4521-838E-D910A7BFDC8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flipH="1">
            <a:off x="8015002" y="1463586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7" name="Tijdelijke aanduiding voor afbeelding 76">
            <a:extLst>
              <a:ext uri="{FF2B5EF4-FFF2-40B4-BE49-F238E27FC236}">
                <a16:creationId xmlns:a16="http://schemas.microsoft.com/office/drawing/2014/main" id="{E896C4F4-DA5A-4BFA-ACB5-8592C736059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 flipH="1">
            <a:off x="9892119" y="1463586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8" name="Tijdelijke aanduiding voor afbeelding 77">
            <a:extLst>
              <a:ext uri="{FF2B5EF4-FFF2-40B4-BE49-F238E27FC236}">
                <a16:creationId xmlns:a16="http://schemas.microsoft.com/office/drawing/2014/main" id="{38BE0A35-1CB1-4824-B168-C6CBC7384F5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 flipH="1">
            <a:off x="9892119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9" name="Tijdelijke aanduiding voor afbeelding 78">
            <a:extLst>
              <a:ext uri="{FF2B5EF4-FFF2-40B4-BE49-F238E27FC236}">
                <a16:creationId xmlns:a16="http://schemas.microsoft.com/office/drawing/2014/main" id="{06DC086F-61D0-46E1-B98D-7D9D29AD439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>
            <a:off x="9892119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BF6DD-2900-E53D-89A1-8CD23598A7E4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5C6DAD60-9A00-4644-A0AA-0724FEAE5EC5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5FA0F7-5EF7-A911-3C6E-7F333B1481C7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C5D462-0F1A-8B3B-4B65-290CB182BFAD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1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30x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6060000" y="-3695027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6060000" y="-2837289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6060000" y="-1979551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6060000" y="-1121813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8E10AAB-06C7-4321-9CEB-6978AB3316A3}"/>
                </a:ext>
              </a:extLst>
            </p:cNvPr>
            <p:cNvSpPr/>
            <p:nvPr userDrawn="1"/>
          </p:nvSpPr>
          <p:spPr>
            <a:xfrm>
              <a:off x="229240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0ECC5E35-4DC2-4D72-8976-BC5B5196C96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476785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2" name="Tijdelijke aanduiding voor afbeelding 41">
            <a:extLst>
              <a:ext uri="{FF2B5EF4-FFF2-40B4-BE49-F238E27FC236}">
                <a16:creationId xmlns:a16="http://schemas.microsoft.com/office/drawing/2014/main" id="{416D3094-BFCD-439F-B497-27E54D9203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476785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0" name="Tijdelijke aanduiding voor afbeelding 49">
            <a:extLst>
              <a:ext uri="{FF2B5EF4-FFF2-40B4-BE49-F238E27FC236}">
                <a16:creationId xmlns:a16="http://schemas.microsoft.com/office/drawing/2014/main" id="{206F5209-2312-4445-B960-F683F491287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>
            <a:off x="476785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D9209DD1-9BD4-4DF3-B1E0-A8338042F46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flipH="1">
            <a:off x="476785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id="{5DE779D9-4DA7-4DD0-B8DC-1895A8FC8C7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 flipH="1">
            <a:off x="476785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178DBA48-6AF1-47D9-BF0E-979F8353506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flipH="1">
            <a:off x="2362838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C8B98870-BE4C-46E2-BE0F-43129215502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 flipH="1">
            <a:off x="2362838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12CF6EC7-0F52-4016-AEED-5D1BB8E904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 flipH="1">
            <a:off x="2362838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CF33F0B8-29E6-4F39-9AF9-D5351307E4D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flipH="1">
            <a:off x="2362838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9" name="Tijdelijke aanduiding voor afbeelding 58">
            <a:extLst>
              <a:ext uri="{FF2B5EF4-FFF2-40B4-BE49-F238E27FC236}">
                <a16:creationId xmlns:a16="http://schemas.microsoft.com/office/drawing/2014/main" id="{39474210-C03A-4407-BCF9-CAA3D970DC2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 flipH="1">
            <a:off x="2362838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52522B08-D355-4F84-968B-74FBBF7CFAF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 flipH="1">
            <a:off x="4248559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D6F19D4B-C183-4F7B-8E11-99935D066A5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 flipH="1">
            <a:off x="4248559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4" name="Tijdelijke aanduiding voor afbeelding 63">
            <a:extLst>
              <a:ext uri="{FF2B5EF4-FFF2-40B4-BE49-F238E27FC236}">
                <a16:creationId xmlns:a16="http://schemas.microsoft.com/office/drawing/2014/main" id="{BAF62EBB-C196-4BD0-A8D4-23CCFBDDED0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 flipH="1">
            <a:off x="4248559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5" name="Tijdelijke aanduiding voor afbeelding 64">
            <a:extLst>
              <a:ext uri="{FF2B5EF4-FFF2-40B4-BE49-F238E27FC236}">
                <a16:creationId xmlns:a16="http://schemas.microsoft.com/office/drawing/2014/main" id="{2588EE1E-EA99-4016-9D0A-F2C63ABF8829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 flipH="1">
            <a:off x="4248559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0" name="Tijdelijke aanduiding voor afbeelding 79">
            <a:extLst>
              <a:ext uri="{FF2B5EF4-FFF2-40B4-BE49-F238E27FC236}">
                <a16:creationId xmlns:a16="http://schemas.microsoft.com/office/drawing/2014/main" id="{E891E97A-D2F1-41EA-9C0D-410D141530A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 flipH="1">
            <a:off x="4248559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1" name="Tijdelijke aanduiding voor afbeelding 80">
            <a:extLst>
              <a:ext uri="{FF2B5EF4-FFF2-40B4-BE49-F238E27FC236}">
                <a16:creationId xmlns:a16="http://schemas.microsoft.com/office/drawing/2014/main" id="{D34EC863-6EDB-4C76-916A-35D481C6FA3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 flipH="1">
            <a:off x="6129217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2" name="Tijdelijke aanduiding voor afbeelding 81">
            <a:extLst>
              <a:ext uri="{FF2B5EF4-FFF2-40B4-BE49-F238E27FC236}">
                <a16:creationId xmlns:a16="http://schemas.microsoft.com/office/drawing/2014/main" id="{6F9A2E1B-0220-4345-A29D-131B76A1F3E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 flipH="1">
            <a:off x="6129217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3" name="Tijdelijke aanduiding voor afbeelding 82">
            <a:extLst>
              <a:ext uri="{FF2B5EF4-FFF2-40B4-BE49-F238E27FC236}">
                <a16:creationId xmlns:a16="http://schemas.microsoft.com/office/drawing/2014/main" id="{940EEE5D-28FA-4D71-9332-2EB3769B2610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 flipH="1">
            <a:off x="6129217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afbeelding 83">
            <a:extLst>
              <a:ext uri="{FF2B5EF4-FFF2-40B4-BE49-F238E27FC236}">
                <a16:creationId xmlns:a16="http://schemas.microsoft.com/office/drawing/2014/main" id="{F75BD4CF-F7F8-4712-B145-33E78FB16AA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 flipH="1">
            <a:off x="6129217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5" name="Tijdelijke aanduiding voor afbeelding 84">
            <a:extLst>
              <a:ext uri="{FF2B5EF4-FFF2-40B4-BE49-F238E27FC236}">
                <a16:creationId xmlns:a16="http://schemas.microsoft.com/office/drawing/2014/main" id="{1AC024EE-764D-4E2D-AD4A-8AFF1FD1D22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 flipH="1">
            <a:off x="6129217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6" name="Tijdelijke aanduiding voor afbeelding 85">
            <a:extLst>
              <a:ext uri="{FF2B5EF4-FFF2-40B4-BE49-F238E27FC236}">
                <a16:creationId xmlns:a16="http://schemas.microsoft.com/office/drawing/2014/main" id="{10823A3B-771A-4ED8-AF94-C8C87FA9B901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flipH="1">
            <a:off x="8019736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7" name="Tijdelijke aanduiding voor afbeelding 86">
            <a:extLst>
              <a:ext uri="{FF2B5EF4-FFF2-40B4-BE49-F238E27FC236}">
                <a16:creationId xmlns:a16="http://schemas.microsoft.com/office/drawing/2014/main" id="{97E32A10-7718-49D1-9EE5-990283252937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 flipH="1">
            <a:off x="8019736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8" name="Tijdelijke aanduiding voor afbeelding 87">
            <a:extLst>
              <a:ext uri="{FF2B5EF4-FFF2-40B4-BE49-F238E27FC236}">
                <a16:creationId xmlns:a16="http://schemas.microsoft.com/office/drawing/2014/main" id="{87F79174-F601-445F-8C9D-F0286B9B0095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 flipH="1">
            <a:off x="8019736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9" name="Tijdelijke aanduiding voor afbeelding 88">
            <a:extLst>
              <a:ext uri="{FF2B5EF4-FFF2-40B4-BE49-F238E27FC236}">
                <a16:creationId xmlns:a16="http://schemas.microsoft.com/office/drawing/2014/main" id="{1F7FC22F-56AA-4D4B-A364-C01C0291D60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 flipH="1">
            <a:off x="8019736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0" name="Tijdelijke aanduiding voor afbeelding 89">
            <a:extLst>
              <a:ext uri="{FF2B5EF4-FFF2-40B4-BE49-F238E27FC236}">
                <a16:creationId xmlns:a16="http://schemas.microsoft.com/office/drawing/2014/main" id="{7C344747-09D4-4F69-B84A-B291F5FFD05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 flipH="1">
            <a:off x="8019736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57031EF5-6C93-4F3D-9E68-1FE7E49F2A78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 flipH="1">
            <a:off x="9899479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2" name="Tijdelijke aanduiding voor afbeelding 91">
            <a:extLst>
              <a:ext uri="{FF2B5EF4-FFF2-40B4-BE49-F238E27FC236}">
                <a16:creationId xmlns:a16="http://schemas.microsoft.com/office/drawing/2014/main" id="{D1B127A4-6FEF-4922-99E5-D0D998759798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 flipH="1">
            <a:off x="9899479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3" name="Tijdelijke aanduiding voor afbeelding 92">
            <a:extLst>
              <a:ext uri="{FF2B5EF4-FFF2-40B4-BE49-F238E27FC236}">
                <a16:creationId xmlns:a16="http://schemas.microsoft.com/office/drawing/2014/main" id="{61A7EA5B-BE99-47CC-987C-5F9B43CE2758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 flipH="1">
            <a:off x="9899479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4" name="Tijdelijke aanduiding voor afbeelding 93">
            <a:extLst>
              <a:ext uri="{FF2B5EF4-FFF2-40B4-BE49-F238E27FC236}">
                <a16:creationId xmlns:a16="http://schemas.microsoft.com/office/drawing/2014/main" id="{1517DEFA-144A-41BB-B05D-90A8B046E1A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 flipH="1">
            <a:off x="9899479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5" name="Tijdelijke aanduiding voor afbeelding 94">
            <a:extLst>
              <a:ext uri="{FF2B5EF4-FFF2-40B4-BE49-F238E27FC236}">
                <a16:creationId xmlns:a16="http://schemas.microsoft.com/office/drawing/2014/main" id="{ADC035EC-FEDC-4142-B291-F2629C63D59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 flipH="1">
            <a:off x="9899479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AE2C2-0688-F3F7-E1D9-AE8A73B1D08D}"/>
              </a:ext>
            </a:extLst>
          </p:cNvPr>
          <p:cNvSpPr>
            <a:spLocks noGrp="1"/>
          </p:cNvSpPr>
          <p:nvPr>
            <p:ph type="dt" sz="half" idx="75"/>
          </p:nvPr>
        </p:nvSpPr>
        <p:spPr/>
        <p:txBody>
          <a:bodyPr/>
          <a:lstStyle/>
          <a:p>
            <a:fld id="{90AACA50-AC5D-2344-B275-3228B7344233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30D2AE-4CF5-FB81-5B75-48A1A6B092CE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EEC735-08CD-6702-12FD-3D8879F947D1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6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81" name="Tijdelijke aanduiding voor afbeelding 180">
            <a:extLst>
              <a:ext uri="{FF2B5EF4-FFF2-40B4-BE49-F238E27FC236}">
                <a16:creationId xmlns:a16="http://schemas.microsoft.com/office/drawing/2014/main" id="{3B8F0FE4-C6E3-4EF7-85E5-E46A397F17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59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0" name="Tijdelijke aanduiding voor afbeelding 179">
            <a:extLst>
              <a:ext uri="{FF2B5EF4-FFF2-40B4-BE49-F238E27FC236}">
                <a16:creationId xmlns:a16="http://schemas.microsoft.com/office/drawing/2014/main" id="{768CFBFF-1B8D-4124-9D3A-DB5E01C9A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11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1455D8-42B6-727D-96EF-0938F14041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128D0D95-6693-B329-86A9-9A9BE670D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359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34CD9-DEDA-68ED-3107-EFC94CC6868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50546A9-6A80-214A-9A1E-4A683D6C0217}" type="datetime1">
              <a:rPr lang="nl-NL" smtClean="0"/>
              <a:t>20-9-2024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24AA-8FDB-D65A-3ECE-3277B3610F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1433E1-91B9-2B76-A469-3085289A3C3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23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8488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9845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2AD80D8-C94D-4287-BC6D-F237362BE8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A933944-52F1-4459-BD8A-D32B6F1482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3121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ED8A7B21-10FC-4607-9D19-70CEA6E7F8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05757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52689E-D991-5EED-0DD2-51A87404F0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2B270EE1-6BDD-4CD6-14C8-18AB6EC3AF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3121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E2B6A9A-4EBA-40F0-5997-B170C712D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575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573D8-2A9B-C604-5309-5E4AC13C9D9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531DBD8-067C-134C-AF97-43C9BC2B09BA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57B4BF-9CFE-A648-8D82-C86FD8D93DB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6DD3D3-E589-673F-1DC5-4BE957FD8B3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4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76D8E1-24DE-C44E-B54F-CC75AE750D0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4x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0184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88149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F33842E5-707A-492C-B3BE-942079F4B1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891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DD42BA14-D959-4186-A235-955438195A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7692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3F635852-9C5A-4B7E-B3C4-5B56E473312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7493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03DEFD53-030C-4C3D-998E-8D2CF330E0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7515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6000226-F679-4566-810B-FF55BAD7BB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FFAC3BA-75B0-7989-C15F-879868D96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7692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A1F6522-50F2-71B6-D2D5-C23B739941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7493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#3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4832551-13E5-9A14-D0BA-1C074FE999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7515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#4</a:t>
            </a:r>
          </a:p>
        </p:txBody>
      </p:sp>
    </p:spTree>
    <p:extLst>
      <p:ext uri="{BB962C8B-B14F-4D97-AF65-F5344CB8AC3E}">
        <p14:creationId xmlns:p14="http://schemas.microsoft.com/office/powerpoint/2010/main" val="6865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49">
            <a:extLst>
              <a:ext uri="{FF2B5EF4-FFF2-40B4-BE49-F238E27FC236}">
                <a16:creationId xmlns:a16="http://schemas.microsoft.com/office/drawing/2014/main" id="{A875C421-E5F2-1563-2BDB-042A604607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496"/>
            <a:ext cx="12192001" cy="6859495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-491319"/>
            <a:ext cx="3411940" cy="30025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nl-NL" sz="1400" b="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nl-NL" noProof="0"/>
              <a:t>Afbeelding zonder 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E8E2A5-E7E1-FA46-BD2C-59366FDF32E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E43740E-0DA5-9B9B-9B15-E1BE2EEBB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1AE7892-A996-2746-96AF-1D86CC3F5FB7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0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B7D44F7-4A55-484E-804E-857E022EC77A}"/>
              </a:ext>
            </a:extLst>
          </p:cNvPr>
          <p:cNvGrpSpPr/>
          <p:nvPr userDrawn="1"/>
        </p:nvGrpSpPr>
        <p:grpSpPr>
          <a:xfrm>
            <a:off x="6481853" y="146503"/>
            <a:ext cx="2974588" cy="6239511"/>
            <a:chOff x="7443743" y="146503"/>
            <a:chExt cx="2974588" cy="6239511"/>
          </a:xfrm>
        </p:grpSpPr>
        <p:pic>
          <p:nvPicPr>
            <p:cNvPr id="18" name="Picture 2" descr="iphone 6 plus mockup">
              <a:extLst>
                <a:ext uri="{FF2B5EF4-FFF2-40B4-BE49-F238E27FC236}">
                  <a16:creationId xmlns:a16="http://schemas.microsoft.com/office/drawing/2014/main" id="{B4309A0D-22B8-456E-AE17-98961428B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63" r="26163"/>
            <a:stretch/>
          </p:blipFill>
          <p:spPr bwMode="auto">
            <a:xfrm>
              <a:off x="7443743" y="146503"/>
              <a:ext cx="2974588" cy="623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fgeronde rechthoek 35">
              <a:extLst>
                <a:ext uri="{FF2B5EF4-FFF2-40B4-BE49-F238E27FC236}">
                  <a16:creationId xmlns:a16="http://schemas.microsoft.com/office/drawing/2014/main" id="{D07225EF-84E7-449D-BB16-10545B149E9E}"/>
                </a:ext>
              </a:extLst>
            </p:cNvPr>
            <p:cNvSpPr/>
            <p:nvPr/>
          </p:nvSpPr>
          <p:spPr>
            <a:xfrm>
              <a:off x="7773445" y="1189948"/>
              <a:ext cx="2315185" cy="4169452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9A6F1E85-3D0A-40AB-B9D5-41DB4B4C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2504" y="1177022"/>
            <a:ext cx="2351495" cy="4181726"/>
          </a:xfrm>
          <a:prstGeom prst="roundRect">
            <a:avLst>
              <a:gd name="adj" fmla="val 1195"/>
            </a:avLst>
          </a:prstGeom>
          <a:solidFill>
            <a:schemeClr val="bg2"/>
          </a:solidFill>
          <a:ln>
            <a:noFill/>
          </a:ln>
        </p:spPr>
        <p:txBody>
          <a:bodyPr wrap="square" bIns="2340000" anchor="b">
            <a:noAutofit/>
          </a:bodyPr>
          <a:lstStyle>
            <a:lvl1pPr algn="ctr">
              <a:lnSpc>
                <a:spcPct val="120000"/>
              </a:lnSpc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#1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9A923BB-D8ED-5A4D-A1E5-7F71C0FE7631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4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#2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72A6560-5D4C-4C7E-B08D-40004BF24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172" y="1321984"/>
            <a:ext cx="5808327" cy="4819486"/>
          </a:xfrm>
          <a:prstGeom prst="rect">
            <a:avLst/>
          </a:prstGeom>
        </p:spPr>
      </p:pic>
      <p:sp>
        <p:nvSpPr>
          <p:cNvPr id="23" name="Tijdelijke aanduiding voor afbeelding 18">
            <a:extLst>
              <a:ext uri="{FF2B5EF4-FFF2-40B4-BE49-F238E27FC236}">
                <a16:creationId xmlns:a16="http://schemas.microsoft.com/office/drawing/2014/main" id="{A1A4E1E8-5970-4FD8-B1B7-07E348F1E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7257" y="1668780"/>
            <a:ext cx="5118148" cy="2956560"/>
          </a:xfrm>
          <a:prstGeom prst="roundRect">
            <a:avLst>
              <a:gd name="adj" fmla="val 1296"/>
            </a:avLst>
          </a:prstGeom>
          <a:solidFill>
            <a:schemeClr val="bg2"/>
          </a:solidFill>
        </p:spPr>
        <p:txBody>
          <a:bodyPr vert="horz" wrap="square" lIns="0" tIns="864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498174-2673-B742-8AA8-0A82FC0EBB3D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4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paa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paars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ECBF7D-AD1B-784E-A038-DC84B66F0D4C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23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#3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205291B-6501-4F0E-A327-5B1D442B7722}"/>
              </a:ext>
            </a:extLst>
          </p:cNvPr>
          <p:cNvGrpSpPr/>
          <p:nvPr userDrawn="1"/>
        </p:nvGrpSpPr>
        <p:grpSpPr>
          <a:xfrm>
            <a:off x="5515428" y="1462192"/>
            <a:ext cx="6287146" cy="4387064"/>
            <a:chOff x="5515428" y="1462192"/>
            <a:chExt cx="6287146" cy="4387064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C0A87938-4978-43FE-A54A-0B5CDA563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5428" y="1462192"/>
              <a:ext cx="6287146" cy="4387064"/>
            </a:xfrm>
            <a:prstGeom prst="rect">
              <a:avLst/>
            </a:prstGeom>
            <a:effectLst/>
          </p:spPr>
        </p:pic>
        <p:sp>
          <p:nvSpPr>
            <p:cNvPr id="25" name="Afgeronde rechthoek 10">
              <a:extLst>
                <a:ext uri="{FF2B5EF4-FFF2-40B4-BE49-F238E27FC236}">
                  <a16:creationId xmlns:a16="http://schemas.microsoft.com/office/drawing/2014/main" id="{45E5C940-E59A-4E9C-B9FE-9DD9D44F1956}"/>
                </a:ext>
              </a:extLst>
            </p:cNvPr>
            <p:cNvSpPr/>
            <p:nvPr/>
          </p:nvSpPr>
          <p:spPr>
            <a:xfrm>
              <a:off x="6406406" y="1674475"/>
              <a:ext cx="4666633" cy="2986438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afbeelding 18">
            <a:extLst>
              <a:ext uri="{FF2B5EF4-FFF2-40B4-BE49-F238E27FC236}">
                <a16:creationId xmlns:a16="http://schemas.microsoft.com/office/drawing/2014/main" id="{63477493-0E02-4611-AA9E-DC1DD50AD3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7355" y="1657350"/>
            <a:ext cx="4709269" cy="3013088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864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7" name="Tijdelijke aanduiding voor tekst 17">
            <a:extLst>
              <a:ext uri="{FF2B5EF4-FFF2-40B4-BE49-F238E27FC236}">
                <a16:creationId xmlns:a16="http://schemas.microsoft.com/office/drawing/2014/main" id="{824C5325-F8E8-4DE3-91CE-A54D3E2CD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D115B45-E42C-D6E5-C825-E56BEF5DFDB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1B7F08B-8660-F24A-90CA-28FEE009E12D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20CC14B-ADE5-2F12-164A-B843A72459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9B78547-2BF2-5699-BD34-BA9DE0A0D8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072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#4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C801995-F0D1-4E32-BCE8-624C1E41374B}"/>
              </a:ext>
            </a:extLst>
          </p:cNvPr>
          <p:cNvGrpSpPr/>
          <p:nvPr userDrawn="1"/>
        </p:nvGrpSpPr>
        <p:grpSpPr>
          <a:xfrm>
            <a:off x="6105601" y="1522638"/>
            <a:ext cx="5531397" cy="3901137"/>
            <a:chOff x="6105601" y="1522638"/>
            <a:chExt cx="5531397" cy="3901137"/>
          </a:xfrm>
        </p:grpSpPr>
        <p:pic>
          <p:nvPicPr>
            <p:cNvPr id="23" name="Picture 2" descr="Afbeeldingsresultaat voor IPAD mock up">
              <a:extLst>
                <a:ext uri="{FF2B5EF4-FFF2-40B4-BE49-F238E27FC236}">
                  <a16:creationId xmlns:a16="http://schemas.microsoft.com/office/drawing/2014/main" id="{F3DCF744-F242-4008-ABD7-25C694B5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601" y="1522638"/>
              <a:ext cx="5531397" cy="39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fgeronde rechthoek 10">
              <a:extLst>
                <a:ext uri="{FF2B5EF4-FFF2-40B4-BE49-F238E27FC236}">
                  <a16:creationId xmlns:a16="http://schemas.microsoft.com/office/drawing/2014/main" id="{A5F9E5E2-7D11-42D7-B053-2CA57F9C960A}"/>
                </a:ext>
              </a:extLst>
            </p:cNvPr>
            <p:cNvSpPr/>
            <p:nvPr/>
          </p:nvSpPr>
          <p:spPr>
            <a:xfrm>
              <a:off x="6604380" y="1769926"/>
              <a:ext cx="4541824" cy="3410880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" name="Tijdelijke aanduiding voor afbeelding 18">
            <a:extLst>
              <a:ext uri="{FF2B5EF4-FFF2-40B4-BE49-F238E27FC236}">
                <a16:creationId xmlns:a16="http://schemas.microsoft.com/office/drawing/2014/main" id="{26C10A3B-07B4-46D7-BE17-6D1431348E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900" y="1769926"/>
            <a:ext cx="4629150" cy="3412800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116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62EED3C0-B9F5-41B5-A7FC-04EAD2BAC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CA50AA2-8245-C285-E91A-1FCF71C269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6B3C99-C721-854C-AD82-0A4C4D155072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113607A-32A5-9EC7-5F3F-09C8D25222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210C2F7-E0E3-0BE8-6ED6-E585B6F8A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8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#5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260EB77-C6D8-45FB-90A3-BF0E1989F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752" y="1193297"/>
            <a:ext cx="6215748" cy="5157546"/>
          </a:xfrm>
          <a:prstGeom prst="rect">
            <a:avLst/>
          </a:prstGeom>
        </p:spPr>
      </p:pic>
      <p:sp>
        <p:nvSpPr>
          <p:cNvPr id="25" name="Tijdelijke aanduiding voor afbeelding 18">
            <a:extLst>
              <a:ext uri="{FF2B5EF4-FFF2-40B4-BE49-F238E27FC236}">
                <a16:creationId xmlns:a16="http://schemas.microsoft.com/office/drawing/2014/main" id="{6470DA0C-2CA5-475A-B4AB-858D14BA70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2566" y="1592009"/>
            <a:ext cx="5400490" cy="3101016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936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F66CDBBC-999B-40B8-B17E-D73C60CBD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77237-15A0-A2F9-B7E4-68B3198690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B72B2C3-AEE9-3C4C-8C1D-8A5C86D7070D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505F9DB-5EE6-00D7-7222-8D21FB84AB1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AFCC3B5-D89B-24DA-D165-DEE93466F8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8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#6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ABFAF8EF-595B-495B-9821-5DCBF54C712D}"/>
              </a:ext>
            </a:extLst>
          </p:cNvPr>
          <p:cNvGrpSpPr/>
          <p:nvPr userDrawn="1"/>
        </p:nvGrpSpPr>
        <p:grpSpPr>
          <a:xfrm>
            <a:off x="2631799" y="1202475"/>
            <a:ext cx="7433012" cy="5186628"/>
            <a:chOff x="2196889" y="543480"/>
            <a:chExt cx="8667192" cy="6047819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15E88F6D-58A0-4503-A66D-84F31E250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6889" y="543480"/>
              <a:ext cx="8667192" cy="6047819"/>
            </a:xfrm>
            <a:prstGeom prst="rect">
              <a:avLst/>
            </a:prstGeom>
            <a:effectLst/>
          </p:spPr>
        </p:pic>
        <p:sp>
          <p:nvSpPr>
            <p:cNvPr id="22" name="Afgeronde rechthoek 19">
              <a:extLst>
                <a:ext uri="{FF2B5EF4-FFF2-40B4-BE49-F238E27FC236}">
                  <a16:creationId xmlns:a16="http://schemas.microsoft.com/office/drawing/2014/main" id="{6C85C64C-294A-45D9-AE20-74693D4EEFDC}"/>
                </a:ext>
              </a:extLst>
            </p:cNvPr>
            <p:cNvSpPr/>
            <p:nvPr/>
          </p:nvSpPr>
          <p:spPr>
            <a:xfrm>
              <a:off x="3425153" y="836124"/>
              <a:ext cx="6433222" cy="4116976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afbeelding 18">
            <a:extLst>
              <a:ext uri="{FF2B5EF4-FFF2-40B4-BE49-F238E27FC236}">
                <a16:creationId xmlns:a16="http://schemas.microsoft.com/office/drawing/2014/main" id="{7235F33B-EDD1-4D1F-BD62-2D4915F650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81811" y="1443921"/>
            <a:ext cx="5523788" cy="3555519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152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7728079A-F1DB-430A-86A8-DC75883434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00508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6F77-A435-AB8D-34A7-FE2BB685BEE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7545CBC-5A3E-3A46-B305-ADDB6CDDE6E7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B003163-A6DD-D030-0F95-5FF99C074D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3DE8A99-A63E-79A4-7B65-5E1875CAC7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59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#7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E3ACD55-CCBF-4199-B5DE-E1D0D44F7673}"/>
              </a:ext>
            </a:extLst>
          </p:cNvPr>
          <p:cNvGrpSpPr/>
          <p:nvPr userDrawn="1"/>
        </p:nvGrpSpPr>
        <p:grpSpPr>
          <a:xfrm>
            <a:off x="3233781" y="1230216"/>
            <a:ext cx="6530470" cy="4605754"/>
            <a:chOff x="2909296" y="623354"/>
            <a:chExt cx="7636150" cy="5385560"/>
          </a:xfrm>
        </p:grpSpPr>
        <p:pic>
          <p:nvPicPr>
            <p:cNvPr id="25" name="Picture 2" descr="Afbeeldingsresultaat voor IPAD mock up">
              <a:extLst>
                <a:ext uri="{FF2B5EF4-FFF2-40B4-BE49-F238E27FC236}">
                  <a16:creationId xmlns:a16="http://schemas.microsoft.com/office/drawing/2014/main" id="{931D8005-14A5-4015-BE90-22EA53933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296" y="623354"/>
              <a:ext cx="7636150" cy="538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fgeronde rechthoek 17">
              <a:extLst>
                <a:ext uri="{FF2B5EF4-FFF2-40B4-BE49-F238E27FC236}">
                  <a16:creationId xmlns:a16="http://schemas.microsoft.com/office/drawing/2014/main" id="{EA42AE0F-B39B-476F-BA8D-BEB9592202FF}"/>
                </a:ext>
              </a:extLst>
            </p:cNvPr>
            <p:cNvSpPr/>
            <p:nvPr/>
          </p:nvSpPr>
          <p:spPr>
            <a:xfrm>
              <a:off x="3597866" y="964737"/>
              <a:ext cx="6270034" cy="4708755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7" name="Tijdelijke aanduiding voor afbeelding 18">
            <a:extLst>
              <a:ext uri="{FF2B5EF4-FFF2-40B4-BE49-F238E27FC236}">
                <a16:creationId xmlns:a16="http://schemas.microsoft.com/office/drawing/2014/main" id="{84A7F1E4-78D2-4968-8DD2-8AB5E4CC3C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03330" y="1492460"/>
            <a:ext cx="5427170" cy="4101200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440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41185-C3E1-C393-D74F-6515B807C5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F5BEDBA-B5B2-754D-9F31-F05FA8D8CF87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34B425A-DBE8-105E-25AD-E8F2581F50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AC1864B-7E24-4A59-13AE-B112EA074D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53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Tijdlijn</a:t>
            </a: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2" name="Tijdelijke aanduiding voor verticale tekst 2">
            <a:extLst>
              <a:ext uri="{FF2B5EF4-FFF2-40B4-BE49-F238E27FC236}">
                <a16:creationId xmlns:a16="http://schemas.microsoft.com/office/drawing/2014/main" id="{8378D8B1-6592-4DC3-9B64-9FD6E239424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790516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600" b="0">
                <a:latin typeface="+mn-lt"/>
              </a:defRPr>
            </a:lvl1pPr>
            <a:lvl2pPr>
              <a:defRPr/>
            </a:lvl2pPr>
            <a:lvl3pPr marL="0" indent="0">
              <a:buNone/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/>
              <a:t>Plaats hier u tekst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8281D667-EA88-4829-BC5B-0EB160FB36C3}"/>
              </a:ext>
            </a:extLst>
          </p:cNvPr>
          <p:cNvCxnSpPr/>
          <p:nvPr userDrawn="1"/>
        </p:nvCxnSpPr>
        <p:spPr>
          <a:xfrm>
            <a:off x="1796158" y="3054159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44D42547-276B-430C-A81F-F38208B3D558}"/>
              </a:ext>
            </a:extLst>
          </p:cNvPr>
          <p:cNvCxnSpPr/>
          <p:nvPr userDrawn="1"/>
        </p:nvCxnSpPr>
        <p:spPr>
          <a:xfrm>
            <a:off x="1796158" y="3547328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3E9B05D-7BB0-46FE-A6B0-D936F34D20F0}"/>
              </a:ext>
            </a:extLst>
          </p:cNvPr>
          <p:cNvCxnSpPr/>
          <p:nvPr userDrawn="1"/>
        </p:nvCxnSpPr>
        <p:spPr>
          <a:xfrm>
            <a:off x="1796158" y="4040497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B1841DF3-3854-4C6A-BD08-B907A7D3FB29}"/>
              </a:ext>
            </a:extLst>
          </p:cNvPr>
          <p:cNvCxnSpPr/>
          <p:nvPr userDrawn="1"/>
        </p:nvCxnSpPr>
        <p:spPr>
          <a:xfrm>
            <a:off x="1796158" y="4533666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40D035C4-BC0B-46A2-9451-014C6701A0E4}"/>
              </a:ext>
            </a:extLst>
          </p:cNvPr>
          <p:cNvCxnSpPr/>
          <p:nvPr userDrawn="1"/>
        </p:nvCxnSpPr>
        <p:spPr>
          <a:xfrm>
            <a:off x="1796158" y="5026835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63E5269F-5783-4C28-8DDE-FE00ABE14AA9}"/>
              </a:ext>
            </a:extLst>
          </p:cNvPr>
          <p:cNvCxnSpPr/>
          <p:nvPr userDrawn="1"/>
        </p:nvCxnSpPr>
        <p:spPr>
          <a:xfrm>
            <a:off x="1796158" y="5520006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jdelijke aanduiding voor tekst 24">
            <a:extLst>
              <a:ext uri="{FF2B5EF4-FFF2-40B4-BE49-F238E27FC236}">
                <a16:creationId xmlns:a16="http://schemas.microsoft.com/office/drawing/2014/main" id="{535E87C3-72F9-47CB-B755-4D030D7BBC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6158" y="2908167"/>
            <a:ext cx="648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24">
            <a:extLst>
              <a:ext uri="{FF2B5EF4-FFF2-40B4-BE49-F238E27FC236}">
                <a16:creationId xmlns:a16="http://schemas.microsoft.com/office/drawing/2014/main" id="{04F6877C-4528-4F4E-8EDD-438C73912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4158" y="3403254"/>
            <a:ext cx="2656896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24">
            <a:extLst>
              <a:ext uri="{FF2B5EF4-FFF2-40B4-BE49-F238E27FC236}">
                <a16:creationId xmlns:a16="http://schemas.microsoft.com/office/drawing/2014/main" id="{6F102946-B487-4C8D-B9B4-1D73B1DFD3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1054" y="3896424"/>
            <a:ext cx="1980001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203C16E6-6EE6-47FE-88E2-4EF6D02FB9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055" y="4389594"/>
            <a:ext cx="1980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0F30F5D6-73AD-479C-8BDE-A0C19717E0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1055" y="4880771"/>
            <a:ext cx="1980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786DBC52-37D6-4CBC-B381-1D98B4338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062078" y="5379914"/>
            <a:ext cx="648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7F8EE1B7-361C-480B-A0D8-021DFA51F02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480242" y="2902553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2" name="Tijdelijke aanduiding voor verticale tekst 2">
            <a:extLst>
              <a:ext uri="{FF2B5EF4-FFF2-40B4-BE49-F238E27FC236}">
                <a16:creationId xmlns:a16="http://schemas.microsoft.com/office/drawing/2014/main" id="{315B3FBB-175B-4EFD-818A-71E1094886E4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480242" y="3389209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3" name="Tijdelijke aanduiding voor verticale tekst 2">
            <a:extLst>
              <a:ext uri="{FF2B5EF4-FFF2-40B4-BE49-F238E27FC236}">
                <a16:creationId xmlns:a16="http://schemas.microsoft.com/office/drawing/2014/main" id="{0D18D987-5DAF-4A92-BF41-AE1627A12D7F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480242" y="3880627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4" name="Tijdelijke aanduiding voor verticale tekst 2">
            <a:extLst>
              <a:ext uri="{FF2B5EF4-FFF2-40B4-BE49-F238E27FC236}">
                <a16:creationId xmlns:a16="http://schemas.microsoft.com/office/drawing/2014/main" id="{E661F218-60F6-437F-893A-F34BAE1DF36F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480242" y="4376807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5" name="Tijdelijke aanduiding voor verticale tekst 2">
            <a:extLst>
              <a:ext uri="{FF2B5EF4-FFF2-40B4-BE49-F238E27FC236}">
                <a16:creationId xmlns:a16="http://schemas.microsoft.com/office/drawing/2014/main" id="{66E724BF-CB3F-4C0A-B273-948067F2A778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480242" y="4868225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D6DF1A28-A881-473B-BD7F-F402324E4DAE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480242" y="5359642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7" name="Tijdelijke aanduiding voor verticale tekst 2">
            <a:extLst>
              <a:ext uri="{FF2B5EF4-FFF2-40B4-BE49-F238E27FC236}">
                <a16:creationId xmlns:a16="http://schemas.microsoft.com/office/drawing/2014/main" id="{606269BF-328F-4173-91C9-2B343783869C}"/>
              </a:ext>
            </a:extLst>
          </p:cNvPr>
          <p:cNvSpPr>
            <a:spLocks noGrp="1"/>
          </p:cNvSpPr>
          <p:nvPr>
            <p:ph type="body" orient="vert" idx="26" hasCustomPrompt="1"/>
          </p:nvPr>
        </p:nvSpPr>
        <p:spPr>
          <a:xfrm>
            <a:off x="480242" y="2328185"/>
            <a:ext cx="1242355" cy="385515"/>
          </a:xfrm>
        </p:spPr>
        <p:txBody>
          <a:bodyPr vert="horz" lIns="0" anchor="ctr"/>
          <a:lstStyle>
            <a:lvl1pPr>
              <a:defRPr sz="1200" b="1">
                <a:solidFill>
                  <a:schemeClr val="accent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BC445DF4-F28D-4948-B14D-2D49FC01EFDB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1798535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49" name="Tijdelijke aanduiding voor verticale tekst 2">
            <a:extLst>
              <a:ext uri="{FF2B5EF4-FFF2-40B4-BE49-F238E27FC236}">
                <a16:creationId xmlns:a16="http://schemas.microsoft.com/office/drawing/2014/main" id="{3D1AAE38-C65C-4535-BEF0-1D09E991F74B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246434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E1FAEEC0-E02E-47D0-B2AA-80492CEBACED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3123008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1" name="Tijdelijke aanduiding voor verticale tekst 2">
            <a:extLst>
              <a:ext uri="{FF2B5EF4-FFF2-40B4-BE49-F238E27FC236}">
                <a16:creationId xmlns:a16="http://schemas.microsoft.com/office/drawing/2014/main" id="{4E9EF6E4-BA5A-4F84-901A-AD4BE962F700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3786435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2CE5B380-F4E2-4603-A5F2-86AF254E920C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444510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3" name="Tijdelijke aanduiding voor verticale tekst 2">
            <a:extLst>
              <a:ext uri="{FF2B5EF4-FFF2-40B4-BE49-F238E27FC236}">
                <a16:creationId xmlns:a16="http://schemas.microsoft.com/office/drawing/2014/main" id="{253C5CFC-2EC2-4A43-905B-E3235D38DA2E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510739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0020116B-BFE3-4684-B1C5-FE2D833B0ECF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5768068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5" name="Tijdelijke aanduiding voor verticale tekst 2">
            <a:extLst>
              <a:ext uri="{FF2B5EF4-FFF2-40B4-BE49-F238E27FC236}">
                <a16:creationId xmlns:a16="http://schemas.microsoft.com/office/drawing/2014/main" id="{EF1CA7EB-F568-4B1A-AE04-C0F8B40DD883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642911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6" name="Tijdelijke aanduiding voor verticale tekst 2">
            <a:extLst>
              <a:ext uri="{FF2B5EF4-FFF2-40B4-BE49-F238E27FC236}">
                <a16:creationId xmlns:a16="http://schemas.microsoft.com/office/drawing/2014/main" id="{DBB09C71-12D9-4EDA-AE96-2CF2585576C8}"/>
              </a:ext>
            </a:extLst>
          </p:cNvPr>
          <p:cNvSpPr>
            <a:spLocks noGrp="1"/>
          </p:cNvSpPr>
          <p:nvPr>
            <p:ph type="body" orient="vert" idx="35" hasCustomPrompt="1"/>
          </p:nvPr>
        </p:nvSpPr>
        <p:spPr>
          <a:xfrm>
            <a:off x="709034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7" name="Tijdelijke aanduiding voor verticale tekst 2">
            <a:extLst>
              <a:ext uri="{FF2B5EF4-FFF2-40B4-BE49-F238E27FC236}">
                <a16:creationId xmlns:a16="http://schemas.microsoft.com/office/drawing/2014/main" id="{71601294-49BA-408F-8F2E-F2E303C9705A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775025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8" name="Tijdelijke aanduiding voor verticale tekst 2">
            <a:extLst>
              <a:ext uri="{FF2B5EF4-FFF2-40B4-BE49-F238E27FC236}">
                <a16:creationId xmlns:a16="http://schemas.microsoft.com/office/drawing/2014/main" id="{7ACE2C14-AE6B-480C-A8C1-99BA25E8DAC3}"/>
              </a:ext>
            </a:extLst>
          </p:cNvPr>
          <p:cNvSpPr>
            <a:spLocks noGrp="1"/>
          </p:cNvSpPr>
          <p:nvPr>
            <p:ph type="body" orient="vert" idx="37" hasCustomPrompt="1"/>
          </p:nvPr>
        </p:nvSpPr>
        <p:spPr>
          <a:xfrm>
            <a:off x="8413051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9" name="Tijdelijke aanduiding voor verticale tekst 2">
            <a:extLst>
              <a:ext uri="{FF2B5EF4-FFF2-40B4-BE49-F238E27FC236}">
                <a16:creationId xmlns:a16="http://schemas.microsoft.com/office/drawing/2014/main" id="{535568AB-004D-49E9-8A4E-444421AD6C13}"/>
              </a:ext>
            </a:extLst>
          </p:cNvPr>
          <p:cNvSpPr>
            <a:spLocks noGrp="1"/>
          </p:cNvSpPr>
          <p:nvPr>
            <p:ph type="body" orient="vert" idx="38" hasCustomPrompt="1"/>
          </p:nvPr>
        </p:nvSpPr>
        <p:spPr>
          <a:xfrm>
            <a:off x="907296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0" name="Tijdelijke aanduiding voor verticale tekst 2">
            <a:extLst>
              <a:ext uri="{FF2B5EF4-FFF2-40B4-BE49-F238E27FC236}">
                <a16:creationId xmlns:a16="http://schemas.microsoft.com/office/drawing/2014/main" id="{207BC1F8-B3D7-452C-9078-EF956CF0F500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973419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1" name="Tijdelijke aanduiding voor verticale tekst 2">
            <a:extLst>
              <a:ext uri="{FF2B5EF4-FFF2-40B4-BE49-F238E27FC236}">
                <a16:creationId xmlns:a16="http://schemas.microsoft.com/office/drawing/2014/main" id="{A9EBB622-8BC3-4DD3-8196-DED494B58581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1039502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2" name="Tijdelijke aanduiding voor verticale tekst 2">
            <a:extLst>
              <a:ext uri="{FF2B5EF4-FFF2-40B4-BE49-F238E27FC236}">
                <a16:creationId xmlns:a16="http://schemas.microsoft.com/office/drawing/2014/main" id="{78AD2112-3573-4089-A8B1-760FD222225E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1105493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9B25B7-26B4-D31E-A94A-15665E2886F6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2A0347B2-355E-2C48-A9E3-20CEAF97D1AD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C477E6F-AC6C-4469-8C8E-AC99E415053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694B25-73EE-4852-C1E8-7847466C58F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31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Roadmap</a:t>
            </a:r>
            <a:endParaRPr lang="nl-NL" sz="1400" noProof="0">
              <a:latin typeface="+mj-lt"/>
            </a:endParaRP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D9E839DE-D5CB-4ABC-A362-17A755292A93}"/>
              </a:ext>
            </a:extLst>
          </p:cNvPr>
          <p:cNvSpPr/>
          <p:nvPr userDrawn="1"/>
        </p:nvSpPr>
        <p:spPr>
          <a:xfrm>
            <a:off x="681882" y="1504043"/>
            <a:ext cx="10667436" cy="432078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>
              <a:solidFill>
                <a:schemeClr val="accent3"/>
              </a:solidFill>
            </a:endParaRP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283E7CE7-EEB3-4282-8ABE-532FBB6FCBBD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870" y="1504043"/>
            <a:ext cx="10667452" cy="202973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4FA04350-A501-4953-B815-A1B48A311F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870" y="1501513"/>
            <a:ext cx="10667448" cy="43233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22199B9C-595B-4EAD-8ECB-0B7C238D6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3100" y="1501513"/>
            <a:ext cx="5596218" cy="43207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Boog 32">
            <a:extLst>
              <a:ext uri="{FF2B5EF4-FFF2-40B4-BE49-F238E27FC236}">
                <a16:creationId xmlns:a16="http://schemas.microsoft.com/office/drawing/2014/main" id="{AF99B7FA-CCB5-438D-AA12-5E50D9017348}"/>
              </a:ext>
            </a:extLst>
          </p:cNvPr>
          <p:cNvSpPr/>
          <p:nvPr userDrawn="1"/>
        </p:nvSpPr>
        <p:spPr>
          <a:xfrm rot="10800000">
            <a:off x="5982173" y="1500248"/>
            <a:ext cx="5369930" cy="2399762"/>
          </a:xfrm>
          <a:custGeom>
            <a:avLst/>
            <a:gdLst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3" fmla="*/ 2871862 w 5743723"/>
              <a:gd name="connsiteY3" fmla="*/ 2400402 h 4800803"/>
              <a:gd name="connsiteX4" fmla="*/ 2357982 w 5743723"/>
              <a:gd name="connsiteY4" fmla="*/ 38741 h 4800803"/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0" fmla="*/ 1981200 w 5366942"/>
              <a:gd name="connsiteY0" fmla="*/ 5534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3" fmla="*/ 2495080 w 5366942"/>
              <a:gd name="connsiteY3" fmla="*/ 2417005 h 2417006"/>
              <a:gd name="connsiteX4" fmla="*/ 1981200 w 5366942"/>
              <a:gd name="connsiteY4" fmla="*/ 55344 h 2417006"/>
              <a:gd name="connsiteX0" fmla="*/ 0 w 5366942"/>
              <a:gd name="connsiteY0" fmla="*/ 3629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108027 h 2469689"/>
              <a:gd name="connsiteX1" fmla="*/ 4099389 w 5366942"/>
              <a:gd name="connsiteY1" fmla="*/ 478754 h 2469689"/>
              <a:gd name="connsiteX2" fmla="*/ 5366942 w 5366942"/>
              <a:gd name="connsiteY2" fmla="*/ 2469689 h 2469689"/>
              <a:gd name="connsiteX3" fmla="*/ 2495080 w 5366942"/>
              <a:gd name="connsiteY3" fmla="*/ 2469688 h 2469689"/>
              <a:gd name="connsiteX4" fmla="*/ 1981200 w 5366942"/>
              <a:gd name="connsiteY4" fmla="*/ 108027 h 2469689"/>
              <a:gd name="connsiteX0" fmla="*/ 0 w 5366942"/>
              <a:gd name="connsiteY0" fmla="*/ 88977 h 2469689"/>
              <a:gd name="connsiteX1" fmla="*/ 3918414 w 5366942"/>
              <a:gd name="connsiteY1" fmla="*/ 850229 h 2469689"/>
              <a:gd name="connsiteX2" fmla="*/ 5366942 w 5366942"/>
              <a:gd name="connsiteY2" fmla="*/ 2469689 h 2469689"/>
              <a:gd name="connsiteX0" fmla="*/ 1981200 w 5366942"/>
              <a:gd name="connsiteY0" fmla="*/ 45769 h 2407431"/>
              <a:gd name="connsiteX1" fmla="*/ 4099389 w 5366942"/>
              <a:gd name="connsiteY1" fmla="*/ 416496 h 2407431"/>
              <a:gd name="connsiteX2" fmla="*/ 5366942 w 5366942"/>
              <a:gd name="connsiteY2" fmla="*/ 2407431 h 2407431"/>
              <a:gd name="connsiteX3" fmla="*/ 2495080 w 5366942"/>
              <a:gd name="connsiteY3" fmla="*/ 2407430 h 2407431"/>
              <a:gd name="connsiteX4" fmla="*/ 1981200 w 5366942"/>
              <a:gd name="connsiteY4" fmla="*/ 45769 h 2407431"/>
              <a:gd name="connsiteX0" fmla="*/ 0 w 5366942"/>
              <a:gd name="connsiteY0" fmla="*/ 26719 h 2407431"/>
              <a:gd name="connsiteX1" fmla="*/ 3918414 w 5366942"/>
              <a:gd name="connsiteY1" fmla="*/ 787971 h 2407431"/>
              <a:gd name="connsiteX2" fmla="*/ 5366942 w 5366942"/>
              <a:gd name="connsiteY2" fmla="*/ 2407431 h 2407431"/>
              <a:gd name="connsiteX0" fmla="*/ 1981200 w 5366942"/>
              <a:gd name="connsiteY0" fmla="*/ 45357 h 2407019"/>
              <a:gd name="connsiteX1" fmla="*/ 4099389 w 5366942"/>
              <a:gd name="connsiteY1" fmla="*/ 416084 h 2407019"/>
              <a:gd name="connsiteX2" fmla="*/ 5366942 w 5366942"/>
              <a:gd name="connsiteY2" fmla="*/ 2407019 h 2407019"/>
              <a:gd name="connsiteX3" fmla="*/ 2495080 w 5366942"/>
              <a:gd name="connsiteY3" fmla="*/ 2407018 h 2407019"/>
              <a:gd name="connsiteX4" fmla="*/ 1981200 w 5366942"/>
              <a:gd name="connsiteY4" fmla="*/ 45357 h 2407019"/>
              <a:gd name="connsiteX0" fmla="*/ 0 w 5366942"/>
              <a:gd name="connsiteY0" fmla="*/ 26307 h 2407019"/>
              <a:gd name="connsiteX1" fmla="*/ 3918414 w 5366942"/>
              <a:gd name="connsiteY1" fmla="*/ 787559 h 2407019"/>
              <a:gd name="connsiteX2" fmla="*/ 5366942 w 5366942"/>
              <a:gd name="connsiteY2" fmla="*/ 2407019 h 2407019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9374 h 2401036"/>
              <a:gd name="connsiteX1" fmla="*/ 4099389 w 5366942"/>
              <a:gd name="connsiteY1" fmla="*/ 410101 h 2401036"/>
              <a:gd name="connsiteX2" fmla="*/ 5366942 w 5366942"/>
              <a:gd name="connsiteY2" fmla="*/ 2401036 h 2401036"/>
              <a:gd name="connsiteX3" fmla="*/ 2495080 w 5366942"/>
              <a:gd name="connsiteY3" fmla="*/ 2401035 h 2401036"/>
              <a:gd name="connsiteX4" fmla="*/ 1981200 w 5366942"/>
              <a:gd name="connsiteY4" fmla="*/ 39374 h 2401036"/>
              <a:gd name="connsiteX0" fmla="*/ 0 w 5366942"/>
              <a:gd name="connsiteY0" fmla="*/ 20324 h 2401036"/>
              <a:gd name="connsiteX1" fmla="*/ 3918414 w 5366942"/>
              <a:gd name="connsiteY1" fmla="*/ 781576 h 2401036"/>
              <a:gd name="connsiteX2" fmla="*/ 5366942 w 5366942"/>
              <a:gd name="connsiteY2" fmla="*/ 2401036 h 2401036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63580"/>
              <a:gd name="connsiteY0" fmla="*/ 40527 h 2402189"/>
              <a:gd name="connsiteX1" fmla="*/ 4085101 w 5363580"/>
              <a:gd name="connsiteY1" fmla="*/ 411254 h 2402189"/>
              <a:gd name="connsiteX2" fmla="*/ 5352654 w 5363580"/>
              <a:gd name="connsiteY2" fmla="*/ 2402189 h 2402189"/>
              <a:gd name="connsiteX3" fmla="*/ 2480792 w 5363580"/>
              <a:gd name="connsiteY3" fmla="*/ 2402188 h 2402189"/>
              <a:gd name="connsiteX4" fmla="*/ 1966912 w 5363580"/>
              <a:gd name="connsiteY4" fmla="*/ 40527 h 2402189"/>
              <a:gd name="connsiteX0" fmla="*/ 0 w 5363580"/>
              <a:gd name="connsiteY0" fmla="*/ 21477 h 2402189"/>
              <a:gd name="connsiteX1" fmla="*/ 3904126 w 5363580"/>
              <a:gd name="connsiteY1" fmla="*/ 782729 h 2402189"/>
              <a:gd name="connsiteX2" fmla="*/ 5352654 w 5363580"/>
              <a:gd name="connsiteY2" fmla="*/ 2402189 h 2402189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30" h="2399762" stroke="0" extrusionOk="0">
                <a:moveTo>
                  <a:pt x="1973262" y="38100"/>
                </a:moveTo>
                <a:cubicBezTo>
                  <a:pt x="2710149" y="-73917"/>
                  <a:pt x="3425788" y="103564"/>
                  <a:pt x="4091451" y="408827"/>
                </a:cubicBezTo>
                <a:cubicBezTo>
                  <a:pt x="4918046" y="787891"/>
                  <a:pt x="5454255" y="1626601"/>
                  <a:pt x="5359004" y="2399762"/>
                </a:cubicBezTo>
                <a:lnTo>
                  <a:pt x="2487142" y="2399761"/>
                </a:lnTo>
                <a:lnTo>
                  <a:pt x="1973262" y="38100"/>
                </a:lnTo>
                <a:close/>
              </a:path>
              <a:path w="5369930" h="2399762" fill="none">
                <a:moveTo>
                  <a:pt x="0" y="0"/>
                </a:moveTo>
                <a:cubicBezTo>
                  <a:pt x="1244887" y="21333"/>
                  <a:pt x="3239559" y="412092"/>
                  <a:pt x="3910476" y="780302"/>
                </a:cubicBezTo>
                <a:cubicBezTo>
                  <a:pt x="4581393" y="1148512"/>
                  <a:pt x="5359005" y="1601201"/>
                  <a:pt x="5359004" y="2399762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Boog 32">
            <a:extLst>
              <a:ext uri="{FF2B5EF4-FFF2-40B4-BE49-F238E27FC236}">
                <a16:creationId xmlns:a16="http://schemas.microsoft.com/office/drawing/2014/main" id="{1707070D-C50F-465C-B848-9827832CB8DC}"/>
              </a:ext>
            </a:extLst>
          </p:cNvPr>
          <p:cNvSpPr/>
          <p:nvPr userDrawn="1"/>
        </p:nvSpPr>
        <p:spPr>
          <a:xfrm rot="10800000">
            <a:off x="3184267" y="1500248"/>
            <a:ext cx="8146718" cy="3689933"/>
          </a:xfrm>
          <a:custGeom>
            <a:avLst/>
            <a:gdLst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3" fmla="*/ 2871862 w 5743723"/>
              <a:gd name="connsiteY3" fmla="*/ 2400402 h 4800803"/>
              <a:gd name="connsiteX4" fmla="*/ 2357982 w 5743723"/>
              <a:gd name="connsiteY4" fmla="*/ 38741 h 4800803"/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0" fmla="*/ 1981200 w 5366942"/>
              <a:gd name="connsiteY0" fmla="*/ 5534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3" fmla="*/ 2495080 w 5366942"/>
              <a:gd name="connsiteY3" fmla="*/ 2417005 h 2417006"/>
              <a:gd name="connsiteX4" fmla="*/ 1981200 w 5366942"/>
              <a:gd name="connsiteY4" fmla="*/ 55344 h 2417006"/>
              <a:gd name="connsiteX0" fmla="*/ 0 w 5366942"/>
              <a:gd name="connsiteY0" fmla="*/ 3629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108027 h 2469689"/>
              <a:gd name="connsiteX1" fmla="*/ 4099389 w 5366942"/>
              <a:gd name="connsiteY1" fmla="*/ 478754 h 2469689"/>
              <a:gd name="connsiteX2" fmla="*/ 5366942 w 5366942"/>
              <a:gd name="connsiteY2" fmla="*/ 2469689 h 2469689"/>
              <a:gd name="connsiteX3" fmla="*/ 2495080 w 5366942"/>
              <a:gd name="connsiteY3" fmla="*/ 2469688 h 2469689"/>
              <a:gd name="connsiteX4" fmla="*/ 1981200 w 5366942"/>
              <a:gd name="connsiteY4" fmla="*/ 108027 h 2469689"/>
              <a:gd name="connsiteX0" fmla="*/ 0 w 5366942"/>
              <a:gd name="connsiteY0" fmla="*/ 88977 h 2469689"/>
              <a:gd name="connsiteX1" fmla="*/ 3918414 w 5366942"/>
              <a:gd name="connsiteY1" fmla="*/ 850229 h 2469689"/>
              <a:gd name="connsiteX2" fmla="*/ 5366942 w 5366942"/>
              <a:gd name="connsiteY2" fmla="*/ 2469689 h 2469689"/>
              <a:gd name="connsiteX0" fmla="*/ 1981200 w 5366942"/>
              <a:gd name="connsiteY0" fmla="*/ 45769 h 2407431"/>
              <a:gd name="connsiteX1" fmla="*/ 4099389 w 5366942"/>
              <a:gd name="connsiteY1" fmla="*/ 416496 h 2407431"/>
              <a:gd name="connsiteX2" fmla="*/ 5366942 w 5366942"/>
              <a:gd name="connsiteY2" fmla="*/ 2407431 h 2407431"/>
              <a:gd name="connsiteX3" fmla="*/ 2495080 w 5366942"/>
              <a:gd name="connsiteY3" fmla="*/ 2407430 h 2407431"/>
              <a:gd name="connsiteX4" fmla="*/ 1981200 w 5366942"/>
              <a:gd name="connsiteY4" fmla="*/ 45769 h 2407431"/>
              <a:gd name="connsiteX0" fmla="*/ 0 w 5366942"/>
              <a:gd name="connsiteY0" fmla="*/ 26719 h 2407431"/>
              <a:gd name="connsiteX1" fmla="*/ 3918414 w 5366942"/>
              <a:gd name="connsiteY1" fmla="*/ 787971 h 2407431"/>
              <a:gd name="connsiteX2" fmla="*/ 5366942 w 5366942"/>
              <a:gd name="connsiteY2" fmla="*/ 2407431 h 2407431"/>
              <a:gd name="connsiteX0" fmla="*/ 1981200 w 5366942"/>
              <a:gd name="connsiteY0" fmla="*/ 45357 h 2407019"/>
              <a:gd name="connsiteX1" fmla="*/ 4099389 w 5366942"/>
              <a:gd name="connsiteY1" fmla="*/ 416084 h 2407019"/>
              <a:gd name="connsiteX2" fmla="*/ 5366942 w 5366942"/>
              <a:gd name="connsiteY2" fmla="*/ 2407019 h 2407019"/>
              <a:gd name="connsiteX3" fmla="*/ 2495080 w 5366942"/>
              <a:gd name="connsiteY3" fmla="*/ 2407018 h 2407019"/>
              <a:gd name="connsiteX4" fmla="*/ 1981200 w 5366942"/>
              <a:gd name="connsiteY4" fmla="*/ 45357 h 2407019"/>
              <a:gd name="connsiteX0" fmla="*/ 0 w 5366942"/>
              <a:gd name="connsiteY0" fmla="*/ 26307 h 2407019"/>
              <a:gd name="connsiteX1" fmla="*/ 3918414 w 5366942"/>
              <a:gd name="connsiteY1" fmla="*/ 787559 h 2407019"/>
              <a:gd name="connsiteX2" fmla="*/ 5366942 w 5366942"/>
              <a:gd name="connsiteY2" fmla="*/ 2407019 h 2407019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9374 h 2401036"/>
              <a:gd name="connsiteX1" fmla="*/ 4099389 w 5366942"/>
              <a:gd name="connsiteY1" fmla="*/ 410101 h 2401036"/>
              <a:gd name="connsiteX2" fmla="*/ 5366942 w 5366942"/>
              <a:gd name="connsiteY2" fmla="*/ 2401036 h 2401036"/>
              <a:gd name="connsiteX3" fmla="*/ 2495080 w 5366942"/>
              <a:gd name="connsiteY3" fmla="*/ 2401035 h 2401036"/>
              <a:gd name="connsiteX4" fmla="*/ 1981200 w 5366942"/>
              <a:gd name="connsiteY4" fmla="*/ 39374 h 2401036"/>
              <a:gd name="connsiteX0" fmla="*/ 0 w 5366942"/>
              <a:gd name="connsiteY0" fmla="*/ 20324 h 2401036"/>
              <a:gd name="connsiteX1" fmla="*/ 3918414 w 5366942"/>
              <a:gd name="connsiteY1" fmla="*/ 781576 h 2401036"/>
              <a:gd name="connsiteX2" fmla="*/ 5366942 w 5366942"/>
              <a:gd name="connsiteY2" fmla="*/ 2401036 h 2401036"/>
              <a:gd name="connsiteX0" fmla="*/ 4760976 w 8146718"/>
              <a:gd name="connsiteY0" fmla="*/ 1306979 h 3668641"/>
              <a:gd name="connsiteX1" fmla="*/ 6879165 w 8146718"/>
              <a:gd name="connsiteY1" fmla="*/ 1677706 h 3668641"/>
              <a:gd name="connsiteX2" fmla="*/ 8146718 w 8146718"/>
              <a:gd name="connsiteY2" fmla="*/ 3668641 h 3668641"/>
              <a:gd name="connsiteX3" fmla="*/ 5274856 w 8146718"/>
              <a:gd name="connsiteY3" fmla="*/ 3668640 h 3668641"/>
              <a:gd name="connsiteX4" fmla="*/ 4760976 w 8146718"/>
              <a:gd name="connsiteY4" fmla="*/ 1306979 h 3668641"/>
              <a:gd name="connsiteX0" fmla="*/ 0 w 8146718"/>
              <a:gd name="connsiteY0" fmla="*/ 7769 h 3668641"/>
              <a:gd name="connsiteX1" fmla="*/ 6698190 w 8146718"/>
              <a:gd name="connsiteY1" fmla="*/ 2049181 h 3668641"/>
              <a:gd name="connsiteX2" fmla="*/ 8146718 w 8146718"/>
              <a:gd name="connsiteY2" fmla="*/ 3668641 h 3668641"/>
              <a:gd name="connsiteX0" fmla="*/ 4760976 w 8146718"/>
              <a:gd name="connsiteY0" fmla="*/ 1311160 h 3672822"/>
              <a:gd name="connsiteX1" fmla="*/ 6879165 w 8146718"/>
              <a:gd name="connsiteY1" fmla="*/ 1681887 h 3672822"/>
              <a:gd name="connsiteX2" fmla="*/ 8146718 w 8146718"/>
              <a:gd name="connsiteY2" fmla="*/ 3672822 h 3672822"/>
              <a:gd name="connsiteX3" fmla="*/ 5274856 w 8146718"/>
              <a:gd name="connsiteY3" fmla="*/ 3672821 h 3672822"/>
              <a:gd name="connsiteX4" fmla="*/ 4760976 w 8146718"/>
              <a:gd name="connsiteY4" fmla="*/ 1311160 h 3672822"/>
              <a:gd name="connsiteX0" fmla="*/ 0 w 8146718"/>
              <a:gd name="connsiteY0" fmla="*/ 11950 h 3672822"/>
              <a:gd name="connsiteX1" fmla="*/ 6359862 w 8146718"/>
              <a:gd name="connsiteY1" fmla="*/ 1468146 h 3672822"/>
              <a:gd name="connsiteX2" fmla="*/ 8146718 w 8146718"/>
              <a:gd name="connsiteY2" fmla="*/ 3672822 h 3672822"/>
              <a:gd name="connsiteX0" fmla="*/ 4760976 w 8146718"/>
              <a:gd name="connsiteY0" fmla="*/ 1322511 h 3684173"/>
              <a:gd name="connsiteX1" fmla="*/ 6879165 w 8146718"/>
              <a:gd name="connsiteY1" fmla="*/ 1693238 h 3684173"/>
              <a:gd name="connsiteX2" fmla="*/ 8146718 w 8146718"/>
              <a:gd name="connsiteY2" fmla="*/ 3684173 h 3684173"/>
              <a:gd name="connsiteX3" fmla="*/ 5274856 w 8146718"/>
              <a:gd name="connsiteY3" fmla="*/ 3684172 h 3684173"/>
              <a:gd name="connsiteX4" fmla="*/ 4760976 w 8146718"/>
              <a:gd name="connsiteY4" fmla="*/ 1322511 h 3684173"/>
              <a:gd name="connsiteX0" fmla="*/ 0 w 8146718"/>
              <a:gd name="connsiteY0" fmla="*/ 23301 h 3684173"/>
              <a:gd name="connsiteX1" fmla="*/ 5363166 w 8146718"/>
              <a:gd name="connsiteY1" fmla="*/ 940001 h 3684173"/>
              <a:gd name="connsiteX2" fmla="*/ 8146718 w 8146718"/>
              <a:gd name="connsiteY2" fmla="*/ 3684173 h 3684173"/>
              <a:gd name="connsiteX0" fmla="*/ 4760976 w 8146718"/>
              <a:gd name="connsiteY0" fmla="*/ 1315654 h 3677316"/>
              <a:gd name="connsiteX1" fmla="*/ 6879165 w 8146718"/>
              <a:gd name="connsiteY1" fmla="*/ 1686381 h 3677316"/>
              <a:gd name="connsiteX2" fmla="*/ 8146718 w 8146718"/>
              <a:gd name="connsiteY2" fmla="*/ 3677316 h 3677316"/>
              <a:gd name="connsiteX3" fmla="*/ 5274856 w 8146718"/>
              <a:gd name="connsiteY3" fmla="*/ 3677315 h 3677316"/>
              <a:gd name="connsiteX4" fmla="*/ 4760976 w 8146718"/>
              <a:gd name="connsiteY4" fmla="*/ 1315654 h 3677316"/>
              <a:gd name="connsiteX0" fmla="*/ 0 w 8146718"/>
              <a:gd name="connsiteY0" fmla="*/ 16444 h 3677316"/>
              <a:gd name="connsiteX1" fmla="*/ 5363166 w 8146718"/>
              <a:gd name="connsiteY1" fmla="*/ 933144 h 3677316"/>
              <a:gd name="connsiteX2" fmla="*/ 8146718 w 8146718"/>
              <a:gd name="connsiteY2" fmla="*/ 3677316 h 3677316"/>
              <a:gd name="connsiteX0" fmla="*/ 4760976 w 8146718"/>
              <a:gd name="connsiteY0" fmla="*/ 1320574 h 3682236"/>
              <a:gd name="connsiteX1" fmla="*/ 6879165 w 8146718"/>
              <a:gd name="connsiteY1" fmla="*/ 1691301 h 3682236"/>
              <a:gd name="connsiteX2" fmla="*/ 8146718 w 8146718"/>
              <a:gd name="connsiteY2" fmla="*/ 3682236 h 3682236"/>
              <a:gd name="connsiteX3" fmla="*/ 5274856 w 8146718"/>
              <a:gd name="connsiteY3" fmla="*/ 3682235 h 3682236"/>
              <a:gd name="connsiteX4" fmla="*/ 4760976 w 8146718"/>
              <a:gd name="connsiteY4" fmla="*/ 1320574 h 3682236"/>
              <a:gd name="connsiteX0" fmla="*/ 0 w 8146718"/>
              <a:gd name="connsiteY0" fmla="*/ 21364 h 3682236"/>
              <a:gd name="connsiteX1" fmla="*/ 5363166 w 8146718"/>
              <a:gd name="connsiteY1" fmla="*/ 938064 h 3682236"/>
              <a:gd name="connsiteX2" fmla="*/ 8146718 w 8146718"/>
              <a:gd name="connsiteY2" fmla="*/ 3682236 h 3682236"/>
              <a:gd name="connsiteX0" fmla="*/ 4760976 w 8146718"/>
              <a:gd name="connsiteY0" fmla="*/ 1324179 h 3685841"/>
              <a:gd name="connsiteX1" fmla="*/ 6879165 w 8146718"/>
              <a:gd name="connsiteY1" fmla="*/ 1694906 h 3685841"/>
              <a:gd name="connsiteX2" fmla="*/ 8146718 w 8146718"/>
              <a:gd name="connsiteY2" fmla="*/ 3685841 h 3685841"/>
              <a:gd name="connsiteX3" fmla="*/ 5274856 w 8146718"/>
              <a:gd name="connsiteY3" fmla="*/ 3685840 h 3685841"/>
              <a:gd name="connsiteX4" fmla="*/ 4760976 w 8146718"/>
              <a:gd name="connsiteY4" fmla="*/ 1324179 h 3685841"/>
              <a:gd name="connsiteX0" fmla="*/ 0 w 8146718"/>
              <a:gd name="connsiteY0" fmla="*/ 24969 h 3685841"/>
              <a:gd name="connsiteX1" fmla="*/ 5335734 w 8146718"/>
              <a:gd name="connsiteY1" fmla="*/ 850229 h 3685841"/>
              <a:gd name="connsiteX2" fmla="*/ 8146718 w 8146718"/>
              <a:gd name="connsiteY2" fmla="*/ 3685841 h 3685841"/>
              <a:gd name="connsiteX0" fmla="*/ 4760976 w 8146718"/>
              <a:gd name="connsiteY0" fmla="*/ 1328271 h 3689933"/>
              <a:gd name="connsiteX1" fmla="*/ 6879165 w 8146718"/>
              <a:gd name="connsiteY1" fmla="*/ 1698998 h 3689933"/>
              <a:gd name="connsiteX2" fmla="*/ 8146718 w 8146718"/>
              <a:gd name="connsiteY2" fmla="*/ 3689933 h 3689933"/>
              <a:gd name="connsiteX3" fmla="*/ 5274856 w 8146718"/>
              <a:gd name="connsiteY3" fmla="*/ 3689932 h 3689933"/>
              <a:gd name="connsiteX4" fmla="*/ 4760976 w 8146718"/>
              <a:gd name="connsiteY4" fmla="*/ 1328271 h 3689933"/>
              <a:gd name="connsiteX0" fmla="*/ 0 w 8146718"/>
              <a:gd name="connsiteY0" fmla="*/ 29061 h 3689933"/>
              <a:gd name="connsiteX1" fmla="*/ 5335734 w 8146718"/>
              <a:gd name="connsiteY1" fmla="*/ 854321 h 3689933"/>
              <a:gd name="connsiteX2" fmla="*/ 8146718 w 8146718"/>
              <a:gd name="connsiteY2" fmla="*/ 3689933 h 368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6718" h="3689933" stroke="0" extrusionOk="0">
                <a:moveTo>
                  <a:pt x="4760976" y="1328271"/>
                </a:moveTo>
                <a:cubicBezTo>
                  <a:pt x="5497863" y="1216254"/>
                  <a:pt x="6257952" y="1349285"/>
                  <a:pt x="6879165" y="1698998"/>
                </a:cubicBezTo>
                <a:cubicBezTo>
                  <a:pt x="7671594" y="2145098"/>
                  <a:pt x="8146719" y="2891372"/>
                  <a:pt x="8146718" y="3689933"/>
                </a:cubicBezTo>
                <a:lnTo>
                  <a:pt x="5274856" y="3689932"/>
                </a:lnTo>
                <a:lnTo>
                  <a:pt x="4760976" y="1328271"/>
                </a:lnTo>
                <a:close/>
              </a:path>
              <a:path w="8146718" h="3689933" fill="none">
                <a:moveTo>
                  <a:pt x="0" y="29061"/>
                </a:moveTo>
                <a:cubicBezTo>
                  <a:pt x="755937" y="-102006"/>
                  <a:pt x="3475028" y="216744"/>
                  <a:pt x="5335734" y="854321"/>
                </a:cubicBezTo>
                <a:cubicBezTo>
                  <a:pt x="7196440" y="1491898"/>
                  <a:pt x="8146719" y="2891372"/>
                  <a:pt x="8146718" y="3689933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ijdelijke aanduiding voor tekst 4">
            <a:extLst>
              <a:ext uri="{FF2B5EF4-FFF2-40B4-BE49-F238E27FC236}">
                <a16:creationId xmlns:a16="http://schemas.microsoft.com/office/drawing/2014/main" id="{1882A8F2-ECE9-4DC5-8417-CE4226C2EC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66120" y="2331537"/>
            <a:ext cx="1498069" cy="285750"/>
          </a:xfrm>
          <a:solidFill>
            <a:schemeClr val="accent2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Eén klantbeleid</a:t>
            </a:r>
          </a:p>
        </p:txBody>
      </p:sp>
      <p:sp>
        <p:nvSpPr>
          <p:cNvPr id="70" name="Tijdelijke aanduiding voor tekst 4">
            <a:extLst>
              <a:ext uri="{FF2B5EF4-FFF2-40B4-BE49-F238E27FC236}">
                <a16:creationId xmlns:a16="http://schemas.microsoft.com/office/drawing/2014/main" id="{8FC4891A-7EC4-47E5-811D-3AF1010B5F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-66121" y="4472256"/>
            <a:ext cx="1498069" cy="285750"/>
          </a:xfrm>
          <a:solidFill>
            <a:schemeClr val="accent1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Duidelijke kanalen</a:t>
            </a:r>
          </a:p>
        </p:txBody>
      </p:sp>
      <p:sp>
        <p:nvSpPr>
          <p:cNvPr id="71" name="Tijdelijke aanduiding voor tekst 4">
            <a:extLst>
              <a:ext uri="{FF2B5EF4-FFF2-40B4-BE49-F238E27FC236}">
                <a16:creationId xmlns:a16="http://schemas.microsoft.com/office/drawing/2014/main" id="{CDF39A04-0CB3-4EB2-B7FF-747E9E3C45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3838" y="5679418"/>
            <a:ext cx="1978400" cy="285750"/>
          </a:xfrm>
          <a:solidFill>
            <a:schemeClr val="accent4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Klachtenmanagement</a:t>
            </a:r>
          </a:p>
        </p:txBody>
      </p:sp>
      <p:sp>
        <p:nvSpPr>
          <p:cNvPr id="72" name="Tijdelijke aanduiding voor tekst 4">
            <a:extLst>
              <a:ext uri="{FF2B5EF4-FFF2-40B4-BE49-F238E27FC236}">
                <a16:creationId xmlns:a16="http://schemas.microsoft.com/office/drawing/2014/main" id="{D6D48A96-FE08-4108-BAAB-B79B0325B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62009" y="5679418"/>
            <a:ext cx="1978400" cy="285750"/>
          </a:xfrm>
          <a:solidFill>
            <a:schemeClr val="accent3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Leeslus</a:t>
            </a:r>
            <a:r>
              <a:rPr lang="nl-NL"/>
              <a:t> klantfeedback</a:t>
            </a:r>
          </a:p>
        </p:txBody>
      </p:sp>
      <p:sp>
        <p:nvSpPr>
          <p:cNvPr id="73" name="Tijdelijke aanduiding voor tekst 4">
            <a:extLst>
              <a:ext uri="{FF2B5EF4-FFF2-40B4-BE49-F238E27FC236}">
                <a16:creationId xmlns:a16="http://schemas.microsoft.com/office/drawing/2014/main" id="{E1C40485-D375-444A-8F0A-0C8BEED8C1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8217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Q1-2 2018</a:t>
            </a:r>
          </a:p>
        </p:txBody>
      </p:sp>
      <p:sp>
        <p:nvSpPr>
          <p:cNvPr id="74" name="Tijdelijke aanduiding voor tekst 4">
            <a:extLst>
              <a:ext uri="{FF2B5EF4-FFF2-40B4-BE49-F238E27FC236}">
                <a16:creationId xmlns:a16="http://schemas.microsoft.com/office/drawing/2014/main" id="{D2B1F657-E7E9-41C3-822F-3CA7915C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90730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Q3-4 2018</a:t>
            </a:r>
          </a:p>
        </p:txBody>
      </p:sp>
      <p:sp>
        <p:nvSpPr>
          <p:cNvPr id="75" name="Tijdelijke aanduiding voor tekst 4">
            <a:extLst>
              <a:ext uri="{FF2B5EF4-FFF2-40B4-BE49-F238E27FC236}">
                <a16:creationId xmlns:a16="http://schemas.microsoft.com/office/drawing/2014/main" id="{DAE5E497-02B8-4CB2-AD43-0D0E8A0607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24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2019 en verder</a:t>
            </a:r>
          </a:p>
        </p:txBody>
      </p:sp>
      <p:sp>
        <p:nvSpPr>
          <p:cNvPr id="76" name="Klantgemak">
            <a:extLst>
              <a:ext uri="{FF2B5EF4-FFF2-40B4-BE49-F238E27FC236}">
                <a16:creationId xmlns:a16="http://schemas.microsoft.com/office/drawing/2014/main" id="{2F44DED9-C249-45FC-8AE9-121E08BBC4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1382" y="1267085"/>
            <a:ext cx="723900" cy="7239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Klant-</a:t>
            </a:r>
            <a:br>
              <a:rPr lang="nl-NL"/>
            </a:br>
            <a:r>
              <a:rPr lang="nl-NL"/>
              <a:t>gemak</a:t>
            </a:r>
          </a:p>
        </p:txBody>
      </p:sp>
      <p:sp>
        <p:nvSpPr>
          <p:cNvPr id="77" name="Tijdelijke aanduiding voor tekst 4">
            <a:extLst>
              <a:ext uri="{FF2B5EF4-FFF2-40B4-BE49-F238E27FC236}">
                <a16:creationId xmlns:a16="http://schemas.microsoft.com/office/drawing/2014/main" id="{63CF3996-4E56-4C22-9ABB-398D042BCB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6859" y="198834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78" name="Tijdelijke aanduiding voor tekst 7">
            <a:extLst>
              <a:ext uri="{FF2B5EF4-FFF2-40B4-BE49-F238E27FC236}">
                <a16:creationId xmlns:a16="http://schemas.microsoft.com/office/drawing/2014/main" id="{6FE85E99-CFE0-43ED-84B7-D3C9A8B8CF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5737" y="200458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9" name="Tijdelijke aanduiding voor tekst 4">
            <a:extLst>
              <a:ext uri="{FF2B5EF4-FFF2-40B4-BE49-F238E27FC236}">
                <a16:creationId xmlns:a16="http://schemas.microsoft.com/office/drawing/2014/main" id="{01D1EFF0-96BF-4E44-B3D1-476C8ADADA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91969" y="262530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0" name="Tijdelijke aanduiding voor tekst 7">
            <a:extLst>
              <a:ext uri="{FF2B5EF4-FFF2-40B4-BE49-F238E27FC236}">
                <a16:creationId xmlns:a16="http://schemas.microsoft.com/office/drawing/2014/main" id="{575AECB0-5CA5-4816-9645-A304924164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50847" y="2641542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Tijdelijke aanduiding voor tekst 4">
            <a:extLst>
              <a:ext uri="{FF2B5EF4-FFF2-40B4-BE49-F238E27FC236}">
                <a16:creationId xmlns:a16="http://schemas.microsoft.com/office/drawing/2014/main" id="{5CD965A9-E7DA-4723-AFEB-D8A760C63B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61165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2" name="Tijdelijke aanduiding voor tekst 7">
            <a:extLst>
              <a:ext uri="{FF2B5EF4-FFF2-40B4-BE49-F238E27FC236}">
                <a16:creationId xmlns:a16="http://schemas.microsoft.com/office/drawing/2014/main" id="{E1D6345F-7E7E-4A83-8B2C-F07C06A8C2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20043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3" name="Tijdelijke aanduiding voor tekst 4">
            <a:extLst>
              <a:ext uri="{FF2B5EF4-FFF2-40B4-BE49-F238E27FC236}">
                <a16:creationId xmlns:a16="http://schemas.microsoft.com/office/drawing/2014/main" id="{7AA0195E-D2D7-4BFE-AA5A-3E600FE82DB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4793" y="198571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EF9F9BF7-5DF9-4E6B-89A7-88CF24C59C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73671" y="2001952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5" name="Tijdelijke aanduiding voor tekst 4">
            <a:extLst>
              <a:ext uri="{FF2B5EF4-FFF2-40B4-BE49-F238E27FC236}">
                <a16:creationId xmlns:a16="http://schemas.microsoft.com/office/drawing/2014/main" id="{0FCE0126-3287-43A7-B8EA-47E20C6B35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48907" y="240019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6" name="Tijdelijke aanduiding voor tekst 7">
            <a:extLst>
              <a:ext uri="{FF2B5EF4-FFF2-40B4-BE49-F238E27FC236}">
                <a16:creationId xmlns:a16="http://schemas.microsoft.com/office/drawing/2014/main" id="{FC348840-99F6-42C1-84B6-0925F92484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7785" y="241643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7" name="Tijdelijke aanduiding voor tekst 4">
            <a:extLst>
              <a:ext uri="{FF2B5EF4-FFF2-40B4-BE49-F238E27FC236}">
                <a16:creationId xmlns:a16="http://schemas.microsoft.com/office/drawing/2014/main" id="{A6B902D1-5245-4C80-8DDE-EAB4AE0916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61819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8" name="Tijdelijke aanduiding voor tekst 7">
            <a:extLst>
              <a:ext uri="{FF2B5EF4-FFF2-40B4-BE49-F238E27FC236}">
                <a16:creationId xmlns:a16="http://schemas.microsoft.com/office/drawing/2014/main" id="{D3B9EF53-C83E-4F29-BDED-24E070FFC2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697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9" name="Tijdelijke aanduiding voor tekst 4">
            <a:extLst>
              <a:ext uri="{FF2B5EF4-FFF2-40B4-BE49-F238E27FC236}">
                <a16:creationId xmlns:a16="http://schemas.microsoft.com/office/drawing/2014/main" id="{72906D9D-6A1B-4C1E-A7E6-DDDFC41D65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3626" y="1972073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0" name="Tijdelijke aanduiding voor tekst 7">
            <a:extLst>
              <a:ext uri="{FF2B5EF4-FFF2-40B4-BE49-F238E27FC236}">
                <a16:creationId xmlns:a16="http://schemas.microsoft.com/office/drawing/2014/main" id="{9E7E1452-6423-4324-8AF7-8C8C343F031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42504" y="1988314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1" name="Tijdelijke aanduiding voor tekst 4">
            <a:extLst>
              <a:ext uri="{FF2B5EF4-FFF2-40B4-BE49-F238E27FC236}">
                <a16:creationId xmlns:a16="http://schemas.microsoft.com/office/drawing/2014/main" id="{8D54B99C-D695-4E6A-B07E-9699140F96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80489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2" name="Tijdelijke aanduiding voor tekst 7">
            <a:extLst>
              <a:ext uri="{FF2B5EF4-FFF2-40B4-BE49-F238E27FC236}">
                <a16:creationId xmlns:a16="http://schemas.microsoft.com/office/drawing/2014/main" id="{871A9290-F005-4DFD-8752-4B041E04B2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339367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3" name="Tijdelijke aanduiding voor tekst 4">
            <a:extLst>
              <a:ext uri="{FF2B5EF4-FFF2-40B4-BE49-F238E27FC236}">
                <a16:creationId xmlns:a16="http://schemas.microsoft.com/office/drawing/2014/main" id="{19254343-1204-4BFD-9AE5-3C63C75A96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66859" y="366616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4" name="Tijdelijke aanduiding voor tekst 7">
            <a:extLst>
              <a:ext uri="{FF2B5EF4-FFF2-40B4-BE49-F238E27FC236}">
                <a16:creationId xmlns:a16="http://schemas.microsoft.com/office/drawing/2014/main" id="{146B87AF-B504-4C10-9769-73C09B4FC56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25737" y="3682403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5" name="Tijdelijke aanduiding voor tekst 4">
            <a:extLst>
              <a:ext uri="{FF2B5EF4-FFF2-40B4-BE49-F238E27FC236}">
                <a16:creationId xmlns:a16="http://schemas.microsoft.com/office/drawing/2014/main" id="{543CAB47-7D2D-49EE-91E5-F274296680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91969" y="4467445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6" name="Tijdelijke aanduiding voor tekst 7">
            <a:extLst>
              <a:ext uri="{FF2B5EF4-FFF2-40B4-BE49-F238E27FC236}">
                <a16:creationId xmlns:a16="http://schemas.microsoft.com/office/drawing/2014/main" id="{90591539-B385-4039-810F-8B5B00F374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50847" y="4483686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7" name="Tijdelijke aanduiding voor tekst 4">
            <a:extLst>
              <a:ext uri="{FF2B5EF4-FFF2-40B4-BE49-F238E27FC236}">
                <a16:creationId xmlns:a16="http://schemas.microsoft.com/office/drawing/2014/main" id="{7003D909-443B-46AB-AED0-C715768EC5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64829" y="407439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8" name="Tijdelijke aanduiding voor tekst 7">
            <a:extLst>
              <a:ext uri="{FF2B5EF4-FFF2-40B4-BE49-F238E27FC236}">
                <a16:creationId xmlns:a16="http://schemas.microsoft.com/office/drawing/2014/main" id="{FADAAFD5-8874-4007-A6FC-AED6748A891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23707" y="4090632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9" name="Tijdelijke aanduiding voor tekst 4">
            <a:extLst>
              <a:ext uri="{FF2B5EF4-FFF2-40B4-BE49-F238E27FC236}">
                <a16:creationId xmlns:a16="http://schemas.microsoft.com/office/drawing/2014/main" id="{81181153-AE26-45D0-98E9-386C68603E6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643532" y="296645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0" name="Tijdelijke aanduiding voor tekst 7">
            <a:extLst>
              <a:ext uri="{FF2B5EF4-FFF2-40B4-BE49-F238E27FC236}">
                <a16:creationId xmlns:a16="http://schemas.microsoft.com/office/drawing/2014/main" id="{861C70C9-2E57-4158-8EDD-DFEA6D98A30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02410" y="2982692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1" name="Tijdelijke aanduiding voor tekst 4">
            <a:extLst>
              <a:ext uri="{FF2B5EF4-FFF2-40B4-BE49-F238E27FC236}">
                <a16:creationId xmlns:a16="http://schemas.microsoft.com/office/drawing/2014/main" id="{6B718A7B-7426-4406-9956-2D7B2C280A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19667" y="2433916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2" name="Tijdelijke aanduiding voor tekst 7">
            <a:extLst>
              <a:ext uri="{FF2B5EF4-FFF2-40B4-BE49-F238E27FC236}">
                <a16:creationId xmlns:a16="http://schemas.microsoft.com/office/drawing/2014/main" id="{AB33E49B-5102-4BB2-9CA3-C98D58CC131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78545" y="2450157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3" name="Tijdelijke aanduiding voor tekst 4">
            <a:extLst>
              <a:ext uri="{FF2B5EF4-FFF2-40B4-BE49-F238E27FC236}">
                <a16:creationId xmlns:a16="http://schemas.microsoft.com/office/drawing/2014/main" id="{DEDEDE5B-6D92-4A60-9FBD-EEACC036A1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60937" y="533518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4" name="Tijdelijke aanduiding voor tekst 7">
            <a:extLst>
              <a:ext uri="{FF2B5EF4-FFF2-40B4-BE49-F238E27FC236}">
                <a16:creationId xmlns:a16="http://schemas.microsoft.com/office/drawing/2014/main" id="{1AA37414-669A-4C67-82C2-35C787DE5DD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719815" y="5351423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5" name="Tijdelijke aanduiding voor tekst 4">
            <a:extLst>
              <a:ext uri="{FF2B5EF4-FFF2-40B4-BE49-F238E27FC236}">
                <a16:creationId xmlns:a16="http://schemas.microsoft.com/office/drawing/2014/main" id="{EFB07EAC-F83F-40D6-85B8-A57ADEF4F7C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83593" y="4924949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6" name="Tijdelijke aanduiding voor tekst 7">
            <a:extLst>
              <a:ext uri="{FF2B5EF4-FFF2-40B4-BE49-F238E27FC236}">
                <a16:creationId xmlns:a16="http://schemas.microsoft.com/office/drawing/2014/main" id="{4E6C48CD-E20E-46AE-AEF4-0EE66AA1CA6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542471" y="4941190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7" name="Tijdelijke aanduiding voor tekst 4">
            <a:extLst>
              <a:ext uri="{FF2B5EF4-FFF2-40B4-BE49-F238E27FC236}">
                <a16:creationId xmlns:a16="http://schemas.microsoft.com/office/drawing/2014/main" id="{AA2B8AB7-0A13-432C-B82F-5F7FEBD862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4671" y="452022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8" name="Tijdelijke aanduiding voor tekst 7">
            <a:extLst>
              <a:ext uri="{FF2B5EF4-FFF2-40B4-BE49-F238E27FC236}">
                <a16:creationId xmlns:a16="http://schemas.microsoft.com/office/drawing/2014/main" id="{476FFD57-BBF4-42E5-958C-29BE7E6E4AC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253549" y="4536462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9" name="Tijdelijke aanduiding voor tekst 4">
            <a:extLst>
              <a:ext uri="{FF2B5EF4-FFF2-40B4-BE49-F238E27FC236}">
                <a16:creationId xmlns:a16="http://schemas.microsoft.com/office/drawing/2014/main" id="{DE71607F-D31D-4977-AF76-F05DB483A6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80755" y="412219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0" name="Tijdelijke aanduiding voor tekst 7">
            <a:extLst>
              <a:ext uri="{FF2B5EF4-FFF2-40B4-BE49-F238E27FC236}">
                <a16:creationId xmlns:a16="http://schemas.microsoft.com/office/drawing/2014/main" id="{C907731D-8F41-437F-AD3F-3AD2D689C70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639633" y="4138432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1" name="Tijdelijke aanduiding voor tekst 4">
            <a:extLst>
              <a:ext uri="{FF2B5EF4-FFF2-40B4-BE49-F238E27FC236}">
                <a16:creationId xmlns:a16="http://schemas.microsoft.com/office/drawing/2014/main" id="{4D6B2098-6DD8-4A7A-B2BA-52259A4C25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48778" y="365241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2" name="Tijdelijke aanduiding voor tekst 7">
            <a:extLst>
              <a:ext uri="{FF2B5EF4-FFF2-40B4-BE49-F238E27FC236}">
                <a16:creationId xmlns:a16="http://schemas.microsoft.com/office/drawing/2014/main" id="{29EAE349-2A0F-4749-8E29-ABB01B7E3F5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307656" y="3668653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3" name="Tijdelijke aanduiding voor tekst 4">
            <a:extLst>
              <a:ext uri="{FF2B5EF4-FFF2-40B4-BE49-F238E27FC236}">
                <a16:creationId xmlns:a16="http://schemas.microsoft.com/office/drawing/2014/main" id="{A59E9FFC-4908-4750-B06C-782DBA9DEE4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22068" y="533518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4" name="Tijdelijke aanduiding voor tekst 7">
            <a:extLst>
              <a:ext uri="{FF2B5EF4-FFF2-40B4-BE49-F238E27FC236}">
                <a16:creationId xmlns:a16="http://schemas.microsoft.com/office/drawing/2014/main" id="{A268A2A4-6C87-44C1-A110-B7611910CD5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880946" y="5351423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5" name="Tijdelijke aanduiding voor tekst 4">
            <a:extLst>
              <a:ext uri="{FF2B5EF4-FFF2-40B4-BE49-F238E27FC236}">
                <a16:creationId xmlns:a16="http://schemas.microsoft.com/office/drawing/2014/main" id="{5532F015-E7D2-4BAB-B8D5-84E148BC8CD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859234" y="484240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6" name="Tijdelijke aanduiding voor tekst 7">
            <a:extLst>
              <a:ext uri="{FF2B5EF4-FFF2-40B4-BE49-F238E27FC236}">
                <a16:creationId xmlns:a16="http://schemas.microsoft.com/office/drawing/2014/main" id="{3988518A-35E8-4623-A0D8-01B99ED22CD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618112" y="4858642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7" name="Tijdelijke aanduiding voor tekst 4">
            <a:extLst>
              <a:ext uri="{FF2B5EF4-FFF2-40B4-BE49-F238E27FC236}">
                <a16:creationId xmlns:a16="http://schemas.microsoft.com/office/drawing/2014/main" id="{14CC38E0-A04B-456B-ABE5-F8C9F585258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97058" y="439552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8" name="Tijdelijke aanduiding voor tekst 7">
            <a:extLst>
              <a:ext uri="{FF2B5EF4-FFF2-40B4-BE49-F238E27FC236}">
                <a16:creationId xmlns:a16="http://schemas.microsoft.com/office/drawing/2014/main" id="{14829F29-FD2B-4452-AF3D-63E9D843824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355936" y="4411762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9" name="Tijdelijke aanduiding voor tekst 4">
            <a:extLst>
              <a:ext uri="{FF2B5EF4-FFF2-40B4-BE49-F238E27FC236}">
                <a16:creationId xmlns:a16="http://schemas.microsoft.com/office/drawing/2014/main" id="{1F336AD7-DE5D-48C1-9726-0787023BCA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34870" y="3759038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20" name="Tijdelijke aanduiding voor tekst 7">
            <a:extLst>
              <a:ext uri="{FF2B5EF4-FFF2-40B4-BE49-F238E27FC236}">
                <a16:creationId xmlns:a16="http://schemas.microsoft.com/office/drawing/2014/main" id="{1F897758-1F51-422C-A42E-E0EB859A35D5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93748" y="3775279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1" name="Tijdelijke aanduiding voor tekst 4">
            <a:extLst>
              <a:ext uri="{FF2B5EF4-FFF2-40B4-BE49-F238E27FC236}">
                <a16:creationId xmlns:a16="http://schemas.microsoft.com/office/drawing/2014/main" id="{764CA62A-9E12-46B8-A062-BB79129E73A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679196" y="3070143"/>
            <a:ext cx="1621636" cy="154401"/>
          </a:xfrm>
          <a:solidFill>
            <a:schemeClr val="bg1"/>
          </a:solidFill>
        </p:spPr>
        <p:txBody>
          <a:bodyPr wrap="square"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22" name="Tijdelijke aanduiding voor tekst 7">
            <a:extLst>
              <a:ext uri="{FF2B5EF4-FFF2-40B4-BE49-F238E27FC236}">
                <a16:creationId xmlns:a16="http://schemas.microsoft.com/office/drawing/2014/main" id="{B52BD7BB-AF98-46DB-9B53-CF2C07B4AFEB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438073" y="3086384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FF16D-DBE7-A555-AD50-965E16490F9C}"/>
              </a:ext>
            </a:extLst>
          </p:cNvPr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fld id="{39184826-79EC-7B49-BACE-B8BFFB41AE70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AB11E7-31D5-AB9F-E75E-20AEE710D78F}"/>
              </a:ext>
            </a:extLst>
          </p:cNvPr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924AB5B-A637-68D3-5FA7-83DFD189C1BE}"/>
              </a:ext>
            </a:extLst>
          </p:cNvPr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2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E81B-1781-0A42-98E8-CC6AB02B770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5260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| Grijs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0BE71DF-AA0B-146E-5590-6E417E15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B1AB8A-70BF-6D04-25EF-B084A02B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lum bright="-7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AA8F-D45E-754C-9BAF-F39925E3C4B8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89982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 | Grijs met patroon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AD1E4236-F4A2-4DE5-88EC-D39F768BFBE3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</p:grpSpPr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267A4410-6ECC-5E02-D9C5-641F5312FA9B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24377859-825B-8896-AB05-23627B508E47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F525ABA-D75E-1C60-E140-89A56EF6ED16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8091E4B0-6C75-0EF2-6F2E-1E92F844D11C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1EB022FE-A54F-13E1-2B0F-8E1EEF96233A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6C09E60E-37D4-BB2F-E863-316EFE5979AF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BEF55A08-7BEC-C4F8-E78C-9606631EEE10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EC14BCCF-B096-7808-82C6-22AD580EA641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20672239-5E68-ABD5-81AA-AC27C035A568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320715EA-2E01-5BAE-9481-CDE34458FECB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1E1F7EB1-8837-4453-641E-DFE9DE7ED586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31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| donker met pat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BB28D98-54C0-D1A7-18C8-69A6CAAA1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E3178-3468-5F41-830E-4FF89323D45B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89982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 | donker met patroon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3E80EF75-FBBB-CD95-4962-DD8F9D781658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77EB5F3A-FA0C-8B96-3761-6E2AF7FDA5EF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1122AD77-4262-2F5A-4585-32E71FA33D01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C0B88D17-319F-9B99-75E5-2D3A00C6694E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67EF252D-5DA7-283F-7553-65B3635E5442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5BFF18BB-E6B4-3EB4-FF86-5D659AD452A0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B0EEEF9F-FC79-CEAA-DBC5-39223606CBE6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4A96B7F1-36A8-B7C5-053E-32D3751BCF15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497A742C-0730-D667-071B-59E1D430F0BF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8ABA748B-61D4-4339-9E1A-56F415170263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9B16D67F-486F-6BC1-8E1A-148DEF6CB468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3F8E2DB5-581C-3D40-FAAF-F0E8C30D5815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35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81" name="Tijdelijke aanduiding voor afbeelding 180">
            <a:extLst>
              <a:ext uri="{FF2B5EF4-FFF2-40B4-BE49-F238E27FC236}">
                <a16:creationId xmlns:a16="http://schemas.microsoft.com/office/drawing/2014/main" id="{3B8F0FE4-C6E3-4EF7-85E5-E46A397F17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59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0" name="Tijdelijke aanduiding voor afbeelding 179">
            <a:extLst>
              <a:ext uri="{FF2B5EF4-FFF2-40B4-BE49-F238E27FC236}">
                <a16:creationId xmlns:a16="http://schemas.microsoft.com/office/drawing/2014/main" id="{768CFBFF-1B8D-4124-9D3A-DB5E01C9A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11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1A41F-D4D3-DB8C-C7CF-95CD12D31C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BEBB510-F868-1348-83AE-02E24D0194C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1752DC-AA1A-74F6-4C65-92DE6EB582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580371-F00A-BA86-48D9-A89E1A38B2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98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-491319"/>
            <a:ext cx="3411940" cy="30025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nl-NL" sz="1400" b="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nl-NL" noProof="0"/>
              <a:t>Leeg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02B1-013A-BD4F-BB58-BC05C9DC3086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738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hoek 60">
            <a:extLst>
              <a:ext uri="{FF2B5EF4-FFF2-40B4-BE49-F238E27FC236}">
                <a16:creationId xmlns:a16="http://schemas.microsoft.com/office/drawing/2014/main" id="{52F843D6-D1BC-4D25-8715-CC4CC3D6E2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107EC95A-20A0-4B70-A948-CF7CD5332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1454150"/>
            <a:ext cx="11233150" cy="49625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612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Selecteer dit kader, ga naar de tab Invoegen en klik op Afbeelding.</a:t>
            </a:r>
            <a:br>
              <a:rPr lang="nl-NL"/>
            </a:br>
            <a:r>
              <a:rPr lang="nl-NL"/>
              <a:t>Kies de gewenste afbeelding en klik op Invoegen.</a:t>
            </a:r>
          </a:p>
        </p:txBody>
      </p:sp>
      <p:sp>
        <p:nvSpPr>
          <p:cNvPr id="12" name="Tijdelijke aanduiding voor tekst 42">
            <a:extLst>
              <a:ext uri="{FF2B5EF4-FFF2-40B4-BE49-F238E27FC236}">
                <a16:creationId xmlns:a16="http://schemas.microsoft.com/office/drawing/2014/main" id="{DF2116CC-1538-91B2-1C07-F1B41B8FEC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847926" y="-1046881"/>
            <a:ext cx="3251889" cy="3251889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481124"/>
            <a:ext cx="5614511" cy="301878"/>
          </a:xfrm>
        </p:spPr>
        <p:txBody>
          <a:bodyPr wrap="square" anchor="b">
            <a:sp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Presentatie titel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Titeldia</a:t>
            </a:r>
            <a:r>
              <a:rPr lang="nl-NL" sz="1400" noProof="0">
                <a:latin typeface="+mj-lt"/>
              </a:rPr>
              <a:t> 2</a:t>
            </a:r>
          </a:p>
        </p:txBody>
      </p:sp>
      <p:grpSp>
        <p:nvGrpSpPr>
          <p:cNvPr id="20" name="GRID" hidden="1">
            <a:extLst>
              <a:ext uri="{FF2B5EF4-FFF2-40B4-BE49-F238E27FC236}">
                <a16:creationId xmlns:a16="http://schemas.microsoft.com/office/drawing/2014/main" id="{BF4582CD-01C0-4E77-B4B9-EAAFAC2C755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D6DE98-CBA8-4F56-9BBB-5A332EF6864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108E9533-2E67-4285-B79D-F96F66A52876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AE150A28-6BAA-4BE5-98E2-520A99B885E8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EF48909-2AAE-4BAC-ADA2-18197D4DB09C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FC5EB850-EBD1-4915-BC00-518465293D1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520A865D-CD40-4AE3-BDDF-2439F6075919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16ED46D5-18D7-4B01-A667-4D69D81CD29C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AFED2DA-B0D5-425C-B2C1-FD498D771F12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19" name="Instructie">
            <a:extLst>
              <a:ext uri="{FF2B5EF4-FFF2-40B4-BE49-F238E27FC236}">
                <a16:creationId xmlns:a16="http://schemas.microsoft.com/office/drawing/2014/main" id="{75E317FB-FE3C-4049-B75E-077336AAFAAE}"/>
              </a:ext>
            </a:extLst>
          </p:cNvPr>
          <p:cNvGrpSpPr/>
          <p:nvPr userDrawn="1"/>
        </p:nvGrpSpPr>
        <p:grpSpPr>
          <a:xfrm>
            <a:off x="-3386462" y="0"/>
            <a:ext cx="3222791" cy="2238208"/>
            <a:chOff x="-3428327" y="4512342"/>
            <a:chExt cx="3222791" cy="2238208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E64C073-F610-47E6-801F-545DF0583088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2ADDA7F0-8AE4-4C13-BA14-2EAD53F3C4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2" name="Ovaal 121">
              <a:extLst>
                <a:ext uri="{FF2B5EF4-FFF2-40B4-BE49-F238E27FC236}">
                  <a16:creationId xmlns:a16="http://schemas.microsoft.com/office/drawing/2014/main" id="{1C91EE4D-112F-42C6-93D7-B207BCC92203}"/>
                </a:ext>
              </a:extLst>
            </p:cNvPr>
            <p:cNvSpPr/>
            <p:nvPr userDrawn="1"/>
          </p:nvSpPr>
          <p:spPr>
            <a:xfrm>
              <a:off x="-3428327" y="489302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83FDA99C-5D39-4BE2-AC80-82BA0E066582}"/>
                </a:ext>
              </a:extLst>
            </p:cNvPr>
            <p:cNvSpPr/>
            <p:nvPr userDrawn="1"/>
          </p:nvSpPr>
          <p:spPr>
            <a:xfrm>
              <a:off x="-3062646" y="4959088"/>
              <a:ext cx="2247687" cy="8282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´I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nvoegen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Kop- en 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Vink de box voor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Voettekst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 om deze zichtbaar te maken.</a:t>
              </a:r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9466924-4E02-4ABB-B790-1652B7E11F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787288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22395E8B-EF20-4660-AC35-9230933B92EF}"/>
                </a:ext>
              </a:extLst>
            </p:cNvPr>
            <p:cNvSpPr/>
            <p:nvPr userDrawn="1"/>
          </p:nvSpPr>
          <p:spPr>
            <a:xfrm>
              <a:off x="-3428327" y="59089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3A49B11C-7D55-4321-ACD6-AF49DAA47EFB}"/>
                </a:ext>
              </a:extLst>
            </p:cNvPr>
            <p:cNvSpPr/>
            <p:nvPr userDrawn="1"/>
          </p:nvSpPr>
          <p:spPr>
            <a:xfrm>
              <a:off x="-3062645" y="5974980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aangegeven tekstkader.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Overal toepassen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b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6736A2C1-F1FC-44FE-B832-9677C43E8E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75055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28" name="Groep 127">
              <a:extLst>
                <a:ext uri="{FF2B5EF4-FFF2-40B4-BE49-F238E27FC236}">
                  <a16:creationId xmlns:a16="http://schemas.microsoft.com/office/drawing/2014/main" id="{E6F438CC-B09D-4FF1-B34B-0170576533A2}"/>
                </a:ext>
              </a:extLst>
            </p:cNvPr>
            <p:cNvGrpSpPr/>
            <p:nvPr userDrawn="1"/>
          </p:nvGrpSpPr>
          <p:grpSpPr>
            <a:xfrm>
              <a:off x="-886669" y="4993966"/>
              <a:ext cx="681133" cy="750023"/>
              <a:chOff x="-910573" y="4987990"/>
              <a:chExt cx="681133" cy="750023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E3F9EF5A-E08A-44C0-94F7-CBDE59A1AF1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131" name="Rechthoek met één afgeknipte en afgeronde hoek 47">
                  <a:extLst>
                    <a:ext uri="{FF2B5EF4-FFF2-40B4-BE49-F238E27FC236}">
                      <a16:creationId xmlns:a16="http://schemas.microsoft.com/office/drawing/2014/main" id="{A21905E8-EF2E-4691-A82B-2DFDCF24546C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hthoekige driehoek 131">
                  <a:extLst>
                    <a:ext uri="{FF2B5EF4-FFF2-40B4-BE49-F238E27FC236}">
                      <a16:creationId xmlns:a16="http://schemas.microsoft.com/office/drawing/2014/main" id="{7DA6367E-1164-419E-818F-024CA94ACA58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BC4119EB-D0E0-4C76-8C51-B25E428AEEB4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D7FD4EA9-EABB-4320-9381-0A69A76608EC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BCA493C-B0AF-4A4C-A6E6-89415D26EB7B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7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135" name="Instructie">
            <a:extLst>
              <a:ext uri="{FF2B5EF4-FFF2-40B4-BE49-F238E27FC236}">
                <a16:creationId xmlns:a16="http://schemas.microsoft.com/office/drawing/2014/main" id="{C0978CDF-DDE8-45BD-B413-AF4681B6A8C6}"/>
              </a:ext>
            </a:extLst>
          </p:cNvPr>
          <p:cNvGrpSpPr/>
          <p:nvPr userDrawn="1"/>
        </p:nvGrpSpPr>
        <p:grpSpPr>
          <a:xfrm>
            <a:off x="-3352957" y="2489200"/>
            <a:ext cx="3182755" cy="2660264"/>
            <a:chOff x="-3426088" y="4512342"/>
            <a:chExt cx="3182755" cy="2660264"/>
          </a:xfrm>
        </p:grpSpPr>
        <p:sp>
          <p:nvSpPr>
            <p:cNvPr id="136" name="Rechthoek 127">
              <a:extLst>
                <a:ext uri="{FF2B5EF4-FFF2-40B4-BE49-F238E27FC236}">
                  <a16:creationId xmlns:a16="http://schemas.microsoft.com/office/drawing/2014/main" id="{92B60C65-9F33-4AB0-A03F-EEBE574B5EF1}"/>
                </a:ext>
              </a:extLst>
            </p:cNvPr>
            <p:cNvSpPr/>
            <p:nvPr userDrawn="1"/>
          </p:nvSpPr>
          <p:spPr>
            <a:xfrm>
              <a:off x="-3419345" y="4512342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vormen wijzigen</a:t>
              </a:r>
            </a:p>
          </p:txBody>
        </p:sp>
        <p:cxnSp>
          <p:nvCxnSpPr>
            <p:cNvPr id="137" name="Rechte verbindingslijn 128">
              <a:extLst>
                <a:ext uri="{FF2B5EF4-FFF2-40B4-BE49-F238E27FC236}">
                  <a16:creationId xmlns:a16="http://schemas.microsoft.com/office/drawing/2014/main" id="{1D020225-7785-4C2D-9A03-E7586272D3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477836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8" name="Rechthoek 130">
              <a:extLst>
                <a:ext uri="{FF2B5EF4-FFF2-40B4-BE49-F238E27FC236}">
                  <a16:creationId xmlns:a16="http://schemas.microsoft.com/office/drawing/2014/main" id="{EBC3ECCC-4FA8-4509-9EAF-69282E93B82F}"/>
                </a:ext>
              </a:extLst>
            </p:cNvPr>
            <p:cNvSpPr/>
            <p:nvPr userDrawn="1"/>
          </p:nvSpPr>
          <p:spPr>
            <a:xfrm>
              <a:off x="-3426088" y="4959088"/>
              <a:ext cx="3073481" cy="49338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Alle vormen in de template zijn aanpasbaar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qua kleur en positie.  </a:t>
              </a:r>
            </a:p>
          </p:txBody>
        </p:sp>
        <p:sp>
          <p:nvSpPr>
            <p:cNvPr id="139" name="Rechthoek 133">
              <a:extLst>
                <a:ext uri="{FF2B5EF4-FFF2-40B4-BE49-F238E27FC236}">
                  <a16:creationId xmlns:a16="http://schemas.microsoft.com/office/drawing/2014/main" id="{D4DEAA97-D681-4CE7-B3C0-4D132632461D}"/>
                </a:ext>
              </a:extLst>
            </p:cNvPr>
            <p:cNvSpPr/>
            <p:nvPr userDrawn="1"/>
          </p:nvSpPr>
          <p:spPr>
            <a:xfrm>
              <a:off x="-3426086" y="5395091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Kleur wijzigen? Klik op de vorm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Opmaak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dan naar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Opvullen vorm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een andere huisstijlkleur te kiezen. 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0" name="Rechthoek 136">
              <a:extLst>
                <a:ext uri="{FF2B5EF4-FFF2-40B4-BE49-F238E27FC236}">
                  <a16:creationId xmlns:a16="http://schemas.microsoft.com/office/drawing/2014/main" id="{5E25D994-A45D-4782-A832-83CCCDE31727}"/>
                </a:ext>
              </a:extLst>
            </p:cNvPr>
            <p:cNvSpPr/>
            <p:nvPr userDrawn="1"/>
          </p:nvSpPr>
          <p:spPr>
            <a:xfrm>
              <a:off x="-3426086" y="5955574"/>
              <a:ext cx="3073482" cy="3637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Vorm verplaatsen?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Klik op de vorm en sleep de vorm naar de gewenste plek.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 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41" name="Rechthoek 139">
              <a:extLst>
                <a:ext uri="{FF2B5EF4-FFF2-40B4-BE49-F238E27FC236}">
                  <a16:creationId xmlns:a16="http://schemas.microsoft.com/office/drawing/2014/main" id="{78395403-25B5-44B8-8E98-2AEDB10FDC05}"/>
                </a:ext>
              </a:extLst>
            </p:cNvPr>
            <p:cNvSpPr/>
            <p:nvPr userDrawn="1"/>
          </p:nvSpPr>
          <p:spPr>
            <a:xfrm>
              <a:off x="-3426086" y="6412375"/>
              <a:ext cx="3073482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Per ongeluk een vorm verwijderd? Klik dan met je rechtermuisknop op de miniatuurweergave van de slide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kies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dia herstellen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142" name="Rechte verbindingslijn 140">
              <a:extLst>
                <a:ext uri="{FF2B5EF4-FFF2-40B4-BE49-F238E27FC236}">
                  <a16:creationId xmlns:a16="http://schemas.microsoft.com/office/drawing/2014/main" id="{47424337-DCE2-4F2F-96DF-23E2CE9C40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7172606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241" name="Groep 240">
            <a:extLst>
              <a:ext uri="{FF2B5EF4-FFF2-40B4-BE49-F238E27FC236}">
                <a16:creationId xmlns:a16="http://schemas.microsoft.com/office/drawing/2014/main" id="{CC45C3FF-9553-47F6-A747-5DBE22F9AA19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42" name="Rechthoek 241">
              <a:extLst>
                <a:ext uri="{FF2B5EF4-FFF2-40B4-BE49-F238E27FC236}">
                  <a16:creationId xmlns:a16="http://schemas.microsoft.com/office/drawing/2014/main" id="{185B1147-960F-4D0F-A7DB-DA0759C24B67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43" name="Groep 242">
              <a:extLst>
                <a:ext uri="{FF2B5EF4-FFF2-40B4-BE49-F238E27FC236}">
                  <a16:creationId xmlns:a16="http://schemas.microsoft.com/office/drawing/2014/main" id="{6F930AC6-C177-4E0D-97AD-9395C906687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44" name="Meer informatie">
                <a:extLst>
                  <a:ext uri="{FF2B5EF4-FFF2-40B4-BE49-F238E27FC236}">
                    <a16:creationId xmlns:a16="http://schemas.microsoft.com/office/drawing/2014/main" id="{BBCCD736-BE29-4038-AF61-219004D13429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289" name="Freeform 101">
                  <a:extLst>
                    <a:ext uri="{FF2B5EF4-FFF2-40B4-BE49-F238E27FC236}">
                      <a16:creationId xmlns:a16="http://schemas.microsoft.com/office/drawing/2014/main" id="{A894950C-1429-4E6B-9E21-B9CF3CA438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10C41BFA-811F-402F-88E4-B7D9565F91FC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291" name="Rechte verbindingslijn 290">
                  <a:extLst>
                    <a:ext uri="{FF2B5EF4-FFF2-40B4-BE49-F238E27FC236}">
                      <a16:creationId xmlns:a16="http://schemas.microsoft.com/office/drawing/2014/main" id="{2B8EF3BB-11BB-4F96-AC46-5A81DD5394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45" name="Rechthoek 244">
                <a:extLst>
                  <a:ext uri="{FF2B5EF4-FFF2-40B4-BE49-F238E27FC236}">
                    <a16:creationId xmlns:a16="http://schemas.microsoft.com/office/drawing/2014/main" id="{CD2CA288-81B0-49E9-824F-4B94B270BD1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246" name="Ovaal 245">
                <a:extLst>
                  <a:ext uri="{FF2B5EF4-FFF2-40B4-BE49-F238E27FC236}">
                    <a16:creationId xmlns:a16="http://schemas.microsoft.com/office/drawing/2014/main" id="{664F00CA-A78E-40E9-AEC4-ECC481CDC8DD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247" name="Rechte verbindingslijn 246">
                <a:extLst>
                  <a:ext uri="{FF2B5EF4-FFF2-40B4-BE49-F238E27FC236}">
                    <a16:creationId xmlns:a16="http://schemas.microsoft.com/office/drawing/2014/main" id="{6B4F20BB-1FF0-4665-B63B-A239145FBF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8" name="Rechte verbindingslijn 247">
                <a:extLst>
                  <a:ext uri="{FF2B5EF4-FFF2-40B4-BE49-F238E27FC236}">
                    <a16:creationId xmlns:a16="http://schemas.microsoft.com/office/drawing/2014/main" id="{2D4AFF07-04F5-4D9D-A099-443163B8AA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249" name="Rechte verbindingslijn 248">
                <a:extLst>
                  <a:ext uri="{FF2B5EF4-FFF2-40B4-BE49-F238E27FC236}">
                    <a16:creationId xmlns:a16="http://schemas.microsoft.com/office/drawing/2014/main" id="{B23847AA-4ABE-4459-9B4E-F299BBAAD9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0" name="Ovaal 249">
                <a:extLst>
                  <a:ext uri="{FF2B5EF4-FFF2-40B4-BE49-F238E27FC236}">
                    <a16:creationId xmlns:a16="http://schemas.microsoft.com/office/drawing/2014/main" id="{15BD0309-DFE9-4C4D-A537-273190E1561F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51" name="Rechthoek 250">
                <a:extLst>
                  <a:ext uri="{FF2B5EF4-FFF2-40B4-BE49-F238E27FC236}">
                    <a16:creationId xmlns:a16="http://schemas.microsoft.com/office/drawing/2014/main" id="{CFDD3DA8-DCA6-448B-A3F8-C2A222C39A98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252" name="Groep 251">
                <a:extLst>
                  <a:ext uri="{FF2B5EF4-FFF2-40B4-BE49-F238E27FC236}">
                    <a16:creationId xmlns:a16="http://schemas.microsoft.com/office/drawing/2014/main" id="{562E37C9-0551-42FF-872B-674D8D08EBAF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7928CFD5-98D4-4FF1-98B9-84E1A0AC0AAC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287" name="Rechte verbindingslijn 286">
                  <a:extLst>
                    <a:ext uri="{FF2B5EF4-FFF2-40B4-BE49-F238E27FC236}">
                      <a16:creationId xmlns:a16="http://schemas.microsoft.com/office/drawing/2014/main" id="{370359C7-81DC-44E0-8BEB-7FDCFA6247B3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88" name="Gelijkbenige driehoek 287">
                  <a:extLst>
                    <a:ext uri="{FF2B5EF4-FFF2-40B4-BE49-F238E27FC236}">
                      <a16:creationId xmlns:a16="http://schemas.microsoft.com/office/drawing/2014/main" id="{95A40C90-1198-45C3-A292-5F7064EB2AB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3" name="Groep 252">
                <a:extLst>
                  <a:ext uri="{FF2B5EF4-FFF2-40B4-BE49-F238E27FC236}">
                    <a16:creationId xmlns:a16="http://schemas.microsoft.com/office/drawing/2014/main" id="{ACE26AF5-AED2-4577-B368-1EEAB9F7FDE8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280" name="Rechthoek 279">
                  <a:extLst>
                    <a:ext uri="{FF2B5EF4-FFF2-40B4-BE49-F238E27FC236}">
                      <a16:creationId xmlns:a16="http://schemas.microsoft.com/office/drawing/2014/main" id="{7C0E7616-27DB-41B4-9245-B9974AE4221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1" name="Ovaal 280">
                  <a:extLst>
                    <a:ext uri="{FF2B5EF4-FFF2-40B4-BE49-F238E27FC236}">
                      <a16:creationId xmlns:a16="http://schemas.microsoft.com/office/drawing/2014/main" id="{66676027-F33A-468D-AF68-BE3D24D9FA58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Vrije vorm: vorm 281">
                  <a:extLst>
                    <a:ext uri="{FF2B5EF4-FFF2-40B4-BE49-F238E27FC236}">
                      <a16:creationId xmlns:a16="http://schemas.microsoft.com/office/drawing/2014/main" id="{D8F950BD-A0BE-4E05-A4E6-BB696C6065ED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Rechthoek: afgeronde hoeken 282">
                  <a:extLst>
                    <a:ext uri="{FF2B5EF4-FFF2-40B4-BE49-F238E27FC236}">
                      <a16:creationId xmlns:a16="http://schemas.microsoft.com/office/drawing/2014/main" id="{D632F3F5-6777-43F3-8407-82D92B8AA79D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84" name="Rechte verbindingslijn 283">
                  <a:extLst>
                    <a:ext uri="{FF2B5EF4-FFF2-40B4-BE49-F238E27FC236}">
                      <a16:creationId xmlns:a16="http://schemas.microsoft.com/office/drawing/2014/main" id="{78B0E86D-5F6E-40E5-AF50-4A4779950E0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285" name="Rechte verbindingslijn 284">
                  <a:extLst>
                    <a:ext uri="{FF2B5EF4-FFF2-40B4-BE49-F238E27FC236}">
                      <a16:creationId xmlns:a16="http://schemas.microsoft.com/office/drawing/2014/main" id="{D8C7C5F8-2575-4146-9471-C6B089DCBDB8}"/>
                    </a:ext>
                  </a:extLst>
                </p:cNvPr>
                <p:cNvCxnSpPr>
                  <a:cxnSpLocks/>
                  <a:stCxn id="283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54" name="Ovaal 253">
                <a:extLst>
                  <a:ext uri="{FF2B5EF4-FFF2-40B4-BE49-F238E27FC236}">
                    <a16:creationId xmlns:a16="http://schemas.microsoft.com/office/drawing/2014/main" id="{40AFE2FE-C503-4471-8F93-CAB37929FF06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AC5DC176-D0E1-40CF-8DF7-4132440F0735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256" name="Rechte verbindingslijn 255">
                <a:extLst>
                  <a:ext uri="{FF2B5EF4-FFF2-40B4-BE49-F238E27FC236}">
                    <a16:creationId xmlns:a16="http://schemas.microsoft.com/office/drawing/2014/main" id="{281A8089-AEB8-4314-BF81-20FA7DFED4B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7" name="Rechthoek 256">
                <a:extLst>
                  <a:ext uri="{FF2B5EF4-FFF2-40B4-BE49-F238E27FC236}">
                    <a16:creationId xmlns:a16="http://schemas.microsoft.com/office/drawing/2014/main" id="{2F9E0C01-4DE4-44D2-8AC3-CEEA399BEE55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8" name="Groep 257">
                <a:extLst>
                  <a:ext uri="{FF2B5EF4-FFF2-40B4-BE49-F238E27FC236}">
                    <a16:creationId xmlns:a16="http://schemas.microsoft.com/office/drawing/2014/main" id="{8233AA3E-C155-41CF-9969-82CA9A706636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7A6AF79D-FBCB-4F76-A6C7-17919C6E289C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0" name="Rechthoek 259">
                  <a:extLst>
                    <a:ext uri="{FF2B5EF4-FFF2-40B4-BE49-F238E27FC236}">
                      <a16:creationId xmlns:a16="http://schemas.microsoft.com/office/drawing/2014/main" id="{F153E4E3-E31D-4E2C-BA4A-6A997BDB75D8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61" name="Groep 260">
                  <a:extLst>
                    <a:ext uri="{FF2B5EF4-FFF2-40B4-BE49-F238E27FC236}">
                      <a16:creationId xmlns:a16="http://schemas.microsoft.com/office/drawing/2014/main" id="{8AECEEF9-BDCB-456B-879B-77F5FF4D0BC0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274" name="Rechthoek: afgeronde hoeken 273">
                    <a:extLst>
                      <a:ext uri="{FF2B5EF4-FFF2-40B4-BE49-F238E27FC236}">
                        <a16:creationId xmlns:a16="http://schemas.microsoft.com/office/drawing/2014/main" id="{A288C19C-F263-475B-8224-7622715B3B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5" name="Rechthoek 274">
                    <a:extLst>
                      <a:ext uri="{FF2B5EF4-FFF2-40B4-BE49-F238E27FC236}">
                        <a16:creationId xmlns:a16="http://schemas.microsoft.com/office/drawing/2014/main" id="{CBBF9B5A-73F2-45D3-A896-670590DB14C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6" name="Rechthoek 275">
                    <a:extLst>
                      <a:ext uri="{FF2B5EF4-FFF2-40B4-BE49-F238E27FC236}">
                        <a16:creationId xmlns:a16="http://schemas.microsoft.com/office/drawing/2014/main" id="{CB822F26-5B99-420D-9DF6-76AA9A3072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7" name="Rechthoek 276">
                    <a:extLst>
                      <a:ext uri="{FF2B5EF4-FFF2-40B4-BE49-F238E27FC236}">
                        <a16:creationId xmlns:a16="http://schemas.microsoft.com/office/drawing/2014/main" id="{46F5828A-22C1-4677-9B55-357A9EB43A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8" name="Rechthoek 277">
                    <a:extLst>
                      <a:ext uri="{FF2B5EF4-FFF2-40B4-BE49-F238E27FC236}">
                        <a16:creationId xmlns:a16="http://schemas.microsoft.com/office/drawing/2014/main" id="{176F076F-9697-4C33-90CE-13863F1C11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9" name="Rechthoek 278">
                    <a:extLst>
                      <a:ext uri="{FF2B5EF4-FFF2-40B4-BE49-F238E27FC236}">
                        <a16:creationId xmlns:a16="http://schemas.microsoft.com/office/drawing/2014/main" id="{CEE7A520-5110-4404-87E7-F07172568A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62" name="Groep 261">
                  <a:extLst>
                    <a:ext uri="{FF2B5EF4-FFF2-40B4-BE49-F238E27FC236}">
                      <a16:creationId xmlns:a16="http://schemas.microsoft.com/office/drawing/2014/main" id="{A0DC536F-E140-4CC6-96A0-76D7786F5417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266" name="Groep 265">
                    <a:extLst>
                      <a:ext uri="{FF2B5EF4-FFF2-40B4-BE49-F238E27FC236}">
                        <a16:creationId xmlns:a16="http://schemas.microsoft.com/office/drawing/2014/main" id="{092DA956-25F3-4D8A-B997-066EB5F86F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268" name="Rechthoek: afgeronde hoeken 267">
                      <a:extLst>
                        <a:ext uri="{FF2B5EF4-FFF2-40B4-BE49-F238E27FC236}">
                          <a16:creationId xmlns:a16="http://schemas.microsoft.com/office/drawing/2014/main" id="{47A6647B-14EF-4677-A635-F78C28FF7D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69" name="Rechthoek 268">
                      <a:extLst>
                        <a:ext uri="{FF2B5EF4-FFF2-40B4-BE49-F238E27FC236}">
                          <a16:creationId xmlns:a16="http://schemas.microsoft.com/office/drawing/2014/main" id="{5C7F28E8-92C5-4BBC-BB62-8A4F18E706E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0" name="Rechthoek 269">
                      <a:extLst>
                        <a:ext uri="{FF2B5EF4-FFF2-40B4-BE49-F238E27FC236}">
                          <a16:creationId xmlns:a16="http://schemas.microsoft.com/office/drawing/2014/main" id="{33B192E0-C2F2-4836-8A93-258F4ED829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1" name="Rechthoek 270">
                      <a:extLst>
                        <a:ext uri="{FF2B5EF4-FFF2-40B4-BE49-F238E27FC236}">
                          <a16:creationId xmlns:a16="http://schemas.microsoft.com/office/drawing/2014/main" id="{9F057C17-FAF7-4FC0-A7DA-A3B273FAA0D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2" name="Rechthoek 271">
                      <a:extLst>
                        <a:ext uri="{FF2B5EF4-FFF2-40B4-BE49-F238E27FC236}">
                          <a16:creationId xmlns:a16="http://schemas.microsoft.com/office/drawing/2014/main" id="{30027299-E492-419C-A647-F191E4FF5F7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3" name="Rechthoek 272">
                      <a:extLst>
                        <a:ext uri="{FF2B5EF4-FFF2-40B4-BE49-F238E27FC236}">
                          <a16:creationId xmlns:a16="http://schemas.microsoft.com/office/drawing/2014/main" id="{88FE6399-00EC-4610-80AC-33A3C5E1D4A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267" name="Boog 266">
                    <a:extLst>
                      <a:ext uri="{FF2B5EF4-FFF2-40B4-BE49-F238E27FC236}">
                        <a16:creationId xmlns:a16="http://schemas.microsoft.com/office/drawing/2014/main" id="{2FCBEB02-03BF-49E3-A145-428C4510B7E8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263" name="Tekstvak 262">
                  <a:extLst>
                    <a:ext uri="{FF2B5EF4-FFF2-40B4-BE49-F238E27FC236}">
                      <a16:creationId xmlns:a16="http://schemas.microsoft.com/office/drawing/2014/main" id="{06F42A4C-16C6-434C-A739-3C0F2D103910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264" name="Tekstvak 263">
                  <a:extLst>
                    <a:ext uri="{FF2B5EF4-FFF2-40B4-BE49-F238E27FC236}">
                      <a16:creationId xmlns:a16="http://schemas.microsoft.com/office/drawing/2014/main" id="{4E2BBE6B-C88F-44D8-A4E0-076E1C29D719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265" name="Picture 3">
                  <a:extLst>
                    <a:ext uri="{FF2B5EF4-FFF2-40B4-BE49-F238E27FC236}">
                      <a16:creationId xmlns:a16="http://schemas.microsoft.com/office/drawing/2014/main" id="{814A8832-0671-45EE-A250-E063FCFD884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FE840C24-2428-6333-427C-286B568FBD1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1" name="Tijdelijke aanduiding voor tekst 42">
            <a:extLst>
              <a:ext uri="{FF2B5EF4-FFF2-40B4-BE49-F238E27FC236}">
                <a16:creationId xmlns:a16="http://schemas.microsoft.com/office/drawing/2014/main" id="{D6340439-B944-37A4-CCEC-A4EB1C8593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0863" y="4799308"/>
            <a:ext cx="1331681" cy="1331681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4CA9948-5B78-ADB2-A722-3385E7BF0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5175047"/>
            <a:ext cx="3870325" cy="553998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welkom@</a:t>
            </a:r>
            <a:endParaRPr lang="en-US"/>
          </a:p>
        </p:txBody>
      </p:sp>
      <p:sp>
        <p:nvSpPr>
          <p:cNvPr id="13" name="Tijdelijke aanduiding voor datum 12">
            <a:extLst>
              <a:ext uri="{FF2B5EF4-FFF2-40B4-BE49-F238E27FC236}">
                <a16:creationId xmlns:a16="http://schemas.microsoft.com/office/drawing/2014/main" id="{1625B780-D3CB-3BD8-2F26-DE3903B3BA7C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8776678" y="866448"/>
            <a:ext cx="2933400" cy="276999"/>
          </a:xfrm>
        </p:spPr>
        <p:txBody>
          <a:bodyPr>
            <a:spAutoFit/>
          </a:bodyPr>
          <a:lstStyle>
            <a:lvl1pPr>
              <a:defRPr sz="1800" b="1"/>
            </a:lvl1pPr>
          </a:lstStyle>
          <a:p>
            <a:fld id="{49A80D4B-3974-2445-9B44-8332421C3F49}" type="datetime1">
              <a:rPr lang="nl-NL" smtClean="0"/>
              <a:t>20-9-2024</a:t>
            </a:fld>
            <a:endParaRPr lang="nl-NL"/>
          </a:p>
        </p:txBody>
      </p:sp>
      <p:sp>
        <p:nvSpPr>
          <p:cNvPr id="14" name="Tijdelijke aanduiding voor voettekst 13">
            <a:extLst>
              <a:ext uri="{FF2B5EF4-FFF2-40B4-BE49-F238E27FC236}">
                <a16:creationId xmlns:a16="http://schemas.microsoft.com/office/drawing/2014/main" id="{5A2660E0-9ECF-886E-28F4-2B3010D9CDC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90563" y="7103887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5" name="Tijdelijke aanduiding voor dianummer 14">
            <a:extLst>
              <a:ext uri="{FF2B5EF4-FFF2-40B4-BE49-F238E27FC236}">
                <a16:creationId xmlns:a16="http://schemas.microsoft.com/office/drawing/2014/main" id="{83543691-619A-C229-BDEE-0B08D212969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480240" y="7103887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tekst 42">
            <a:extLst>
              <a:ext uri="{FF2B5EF4-FFF2-40B4-BE49-F238E27FC236}">
                <a16:creationId xmlns:a16="http://schemas.microsoft.com/office/drawing/2014/main" id="{41FF3509-E1C5-3FFA-23A0-C16AE1F0242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005929" y="5246206"/>
            <a:ext cx="1331681" cy="448333"/>
          </a:xfrm>
          <a:prstGeom prst="rect">
            <a:avLst/>
          </a:pr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05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5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accel="46000" decel="48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8" dur="25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47000" decel="43000" autoRev="1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0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2" grpId="0" animBg="1">
        <p:tmplLst>
          <p:tmpl>
            <p:tnLst>
              <p:par>
                <p:cTn presetID="2" presetClass="entr" presetSubtype="9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" presetClass="entr" presetSubtype="1" decel="5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9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250"/>
                  </p:stCondLst>
                  <p:childTnLst>
                    <p:animRot by="21600000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1" grpId="2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250"/>
                  </p:stCondLst>
                  <p:childTnLst>
                    <p:animScale>
                      <p:cBhvr>
                        <p:cTn dur="250" fill="hold"/>
                        <p:tgtEl>
                          <p:spTgt spid="11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10" grpId="0"/>
      <p:bldP spid="13" grpId="0" build="p"/>
      <p:bldP spid="4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D90F1FC4-7EC4-455D-A358-20622CD53FF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9997" y="0"/>
            <a:ext cx="12195122" cy="6858000"/>
          </a:xfrm>
          <a:solidFill>
            <a:schemeClr val="bg2"/>
          </a:solidFill>
        </p:spPr>
        <p:txBody>
          <a:bodyPr tIns="2736000"/>
          <a:lstStyle>
            <a:lvl1pPr marL="0" indent="0" algn="ctr">
              <a:buNone/>
              <a:defRPr sz="100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5127B7D3-8FEB-4B1F-82DA-4C9B1C41C9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0239" y="396981"/>
            <a:ext cx="3835171" cy="527836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79" y="759440"/>
            <a:ext cx="2877874" cy="412731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Agenda/Inhoud</a:t>
            </a:r>
          </a:p>
        </p:txBody>
      </p:sp>
      <p:grpSp>
        <p:nvGrpSpPr>
          <p:cNvPr id="22" name="GRID" hidden="1">
            <a:extLst>
              <a:ext uri="{FF2B5EF4-FFF2-40B4-BE49-F238E27FC236}">
                <a16:creationId xmlns:a16="http://schemas.microsoft.com/office/drawing/2014/main" id="{EC835D9D-08EC-4124-9F2D-45DCF557EFB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0A74F63-3E8D-42AE-92C1-42A35F9D85E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1EB96B2E-6671-4AE8-8A55-351DD3C4480C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02429CF-BE5F-43BC-9CCF-E14566E614E2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D7749F88-9699-4B97-8BAB-6C81C45F5F7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80B060FD-9B43-49F8-ADAF-C43BBC370668}"/>
                </a:ext>
              </a:extLst>
            </p:cNvPr>
            <p:cNvSpPr/>
            <p:nvPr userDrawn="1"/>
          </p:nvSpPr>
          <p:spPr>
            <a:xfrm>
              <a:off x="10067978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EED102CD-80FE-4887-A332-B47EADD284A3}"/>
                </a:ext>
              </a:extLst>
            </p:cNvPr>
            <p:cNvSpPr/>
            <p:nvPr userDrawn="1"/>
          </p:nvSpPr>
          <p:spPr>
            <a:xfrm rot="5400000">
              <a:off x="5901715" y="-4813735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06E6996-1C6B-408E-98B7-E2165EDE8F40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348EFEAA-07EF-4178-AF75-FF4309EEA1B0}"/>
                </a:ext>
              </a:extLst>
            </p:cNvPr>
            <p:cNvSpPr/>
            <p:nvPr userDrawn="1"/>
          </p:nvSpPr>
          <p:spPr>
            <a:xfrm>
              <a:off x="480239" y="0"/>
              <a:ext cx="480240" cy="6190781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E913A252-29B8-4213-802C-9CD6AEBF18EE}"/>
                </a:ext>
              </a:extLst>
            </p:cNvPr>
            <p:cNvSpPr/>
            <p:nvPr userDrawn="1"/>
          </p:nvSpPr>
          <p:spPr>
            <a:xfrm rot="5400000">
              <a:off x="2384157" y="-1987172"/>
              <a:ext cx="360000" cy="5128310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29AA3C85-7BB7-4CC2-9FD4-42C763358DD7}"/>
                </a:ext>
              </a:extLst>
            </p:cNvPr>
            <p:cNvSpPr/>
            <p:nvPr userDrawn="1"/>
          </p:nvSpPr>
          <p:spPr>
            <a:xfrm>
              <a:off x="3835171" y="0"/>
              <a:ext cx="480240" cy="6190781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8AC381A-B571-4170-8053-A4F8EF387480}"/>
                </a:ext>
              </a:extLst>
            </p:cNvPr>
            <p:cNvSpPr/>
            <p:nvPr userDrawn="1"/>
          </p:nvSpPr>
          <p:spPr>
            <a:xfrm rot="5400000">
              <a:off x="2384157" y="2935534"/>
              <a:ext cx="360000" cy="5128310"/>
            </a:xfrm>
            <a:prstGeom prst="rect">
              <a:avLst/>
            </a:prstGeom>
            <a:solidFill>
              <a:schemeClr val="bg2">
                <a:lumMod val="50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16">
            <a:extLst>
              <a:ext uri="{FF2B5EF4-FFF2-40B4-BE49-F238E27FC236}">
                <a16:creationId xmlns:a16="http://schemas.microsoft.com/office/drawing/2014/main" id="{D1A9DE78-D778-596C-0A68-F4218945FD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1647F2AD-2593-22CF-2D45-C0340994B1B5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776678" y="7171944"/>
            <a:ext cx="2933400" cy="228474"/>
          </a:xfrm>
        </p:spPr>
        <p:txBody>
          <a:bodyPr/>
          <a:lstStyle/>
          <a:p>
            <a:fld id="{673A5B1A-99FB-B945-97B6-CBFD73BA24FE}" type="datetime1">
              <a:rPr lang="nl-NL" smtClean="0"/>
              <a:t>20-9-2024</a:t>
            </a:fld>
            <a:endParaRPr lang="nl-NL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F8F4F6FD-C599-A893-FBD1-5842DC2033D1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690563" y="7171944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F6C7DF8F-E474-74B9-1C49-A4C2C5091E9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verticale tekst 2">
            <a:extLst>
              <a:ext uri="{FF2B5EF4-FFF2-40B4-BE49-F238E27FC236}">
                <a16:creationId xmlns:a16="http://schemas.microsoft.com/office/drawing/2014/main" id="{9160A497-878F-A78A-8EB7-97B85B7D66D9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960478" y="1463586"/>
            <a:ext cx="2874693" cy="3627628"/>
          </a:xfrm>
        </p:spPr>
        <p:txBody>
          <a:bodyPr vert="horz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</p:spTree>
    <p:extLst>
      <p:ext uri="{BB962C8B-B14F-4D97-AF65-F5344CB8AC3E}">
        <p14:creationId xmlns:p14="http://schemas.microsoft.com/office/powerpoint/2010/main" val="193479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3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1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0BE71DF-AA0B-146E-5590-6E417E15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B1AB8A-70BF-6D04-25EF-B084A02B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0000"/>
            <a:lum bright="-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Tussenslide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8" name="Tijdelijke aanduiding voor tekst 16">
            <a:extLst>
              <a:ext uri="{FF2B5EF4-FFF2-40B4-BE49-F238E27FC236}">
                <a16:creationId xmlns:a16="http://schemas.microsoft.com/office/drawing/2014/main" id="{D793360A-3EDF-F23E-03F7-6ABEC30E91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240" y="358429"/>
            <a:ext cx="2279373" cy="816610"/>
          </a:xfr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614" r="330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5" name="Tijdelijke aanduiding voor tekst 42">
            <a:extLst>
              <a:ext uri="{FF2B5EF4-FFF2-40B4-BE49-F238E27FC236}">
                <a16:creationId xmlns:a16="http://schemas.microsoft.com/office/drawing/2014/main" id="{7893F679-D896-96DA-0BF9-76EFC0437B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8761" y="5101575"/>
            <a:ext cx="1267450" cy="1267450"/>
          </a:xfrm>
          <a:prstGeom prst="ellipse">
            <a:avLst/>
          </a:pr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6" name="Titel 9">
            <a:extLst>
              <a:ext uri="{FF2B5EF4-FFF2-40B4-BE49-F238E27FC236}">
                <a16:creationId xmlns:a16="http://schemas.microsoft.com/office/drawing/2014/main" id="{D4A143DF-6E64-1509-E337-DC23B76CE1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47719" y="5459341"/>
            <a:ext cx="1964856" cy="498598"/>
          </a:xfrm>
        </p:spPr>
        <p:txBody>
          <a:bodyPr wrap="square">
            <a:sp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/opwek</a:t>
            </a:r>
            <a:endParaRPr lang="en-US"/>
          </a:p>
        </p:txBody>
      </p:sp>
      <p:sp>
        <p:nvSpPr>
          <p:cNvPr id="27" name="Tijdelijke aanduiding voor tekst 42">
            <a:extLst>
              <a:ext uri="{FF2B5EF4-FFF2-40B4-BE49-F238E27FC236}">
                <a16:creationId xmlns:a16="http://schemas.microsoft.com/office/drawing/2014/main" id="{0DB4ADF8-57E8-59CF-6BF0-5F348CF3E2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97255" y="728663"/>
            <a:ext cx="5330326" cy="5330326"/>
          </a:xfrm>
          <a:prstGeom prst="ellipse">
            <a:avLst/>
          </a:prstGeom>
          <a:solidFill>
            <a:schemeClr val="accent4"/>
          </a:solidFill>
        </p:spPr>
        <p:txBody>
          <a:bodyPr wrap="none" anchor="ctr">
            <a:noAutofit/>
          </a:bodyPr>
          <a:lstStyle>
            <a:lvl1pPr algn="ctr">
              <a:lnSpc>
                <a:spcPct val="90000"/>
              </a:lnSpc>
              <a:defRPr sz="4600" b="1" baseline="0">
                <a:solidFill>
                  <a:schemeClr val="accent1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 err="1"/>
              <a:t>Lorem</a:t>
            </a:r>
            <a:r>
              <a:rPr lang="nl-NL"/>
              <a:t> </a:t>
            </a:r>
            <a:r>
              <a:rPr lang="nl-NL" err="1"/>
              <a:t>ipsum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perspitus</a:t>
            </a:r>
            <a:r>
              <a:rPr lang="nl-NL"/>
              <a:t> </a:t>
            </a:r>
            <a:r>
              <a:rPr lang="nl-NL" err="1"/>
              <a:t>sit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amet</a:t>
            </a:r>
            <a:r>
              <a:rPr lang="nl-NL"/>
              <a:t> </a:t>
            </a:r>
            <a:r>
              <a:rPr lang="nl-NL" err="1"/>
              <a:t>adipiscing</a:t>
            </a:r>
            <a:r>
              <a:rPr lang="nl-NL"/>
              <a:t> </a:t>
            </a:r>
            <a:br>
              <a:rPr lang="nl-NL"/>
            </a:br>
            <a:r>
              <a:rPr lang="nl-NL" err="1"/>
              <a:t>elit</a:t>
            </a:r>
            <a:r>
              <a:rPr lang="nl-NL"/>
              <a:t> </a:t>
            </a:r>
            <a:r>
              <a:rPr lang="nl-NL" err="1"/>
              <a:t>sed</a:t>
            </a:r>
            <a:r>
              <a:rPr lang="nl-NL"/>
              <a:t> </a:t>
            </a:r>
            <a:r>
              <a:rPr lang="nl-NL" err="1"/>
              <a:t>qui</a:t>
            </a:r>
            <a:br>
              <a:rPr lang="nl-NL"/>
            </a:br>
            <a:r>
              <a:rPr lang="nl-NL" err="1"/>
              <a:t>suscipit</a:t>
            </a:r>
            <a:endParaRPr lang="nl-NL"/>
          </a:p>
        </p:txBody>
      </p:sp>
      <p:sp>
        <p:nvSpPr>
          <p:cNvPr id="3" name="Tijdelijke aanduiding voor tekst 42">
            <a:extLst>
              <a:ext uri="{FF2B5EF4-FFF2-40B4-BE49-F238E27FC236}">
                <a16:creationId xmlns:a16="http://schemas.microsoft.com/office/drawing/2014/main" id="{C6938A61-3C87-C7AC-79FF-851C04CAA7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95832" y="5523219"/>
            <a:ext cx="1201502" cy="404506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 t="205" b="205"/>
            </a:stretch>
          </a:blipFill>
        </p:spPr>
        <p:txBody>
          <a:bodyPr wrap="square">
            <a:noAutofit/>
          </a:bodyPr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AAA37F0D-E641-1B7C-EEA6-D34CD5A30C2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8776678" y="7083076"/>
            <a:ext cx="2933400" cy="228474"/>
          </a:xfrm>
        </p:spPr>
        <p:txBody>
          <a:bodyPr/>
          <a:lstStyle/>
          <a:p>
            <a:fld id="{15FA7C68-298E-3045-9387-5C69BC048645}" type="datetime1">
              <a:rPr lang="nl-NL" smtClean="0"/>
              <a:t>20-9-2024</a:t>
            </a:fld>
            <a:endParaRPr lang="nl-NL"/>
          </a:p>
        </p:txBody>
      </p:sp>
      <p:sp>
        <p:nvSpPr>
          <p:cNvPr id="11" name="Tijdelijke aanduiding voor voettekst 10">
            <a:extLst>
              <a:ext uri="{FF2B5EF4-FFF2-40B4-BE49-F238E27FC236}">
                <a16:creationId xmlns:a16="http://schemas.microsoft.com/office/drawing/2014/main" id="{0F1C52F9-733F-3C60-9DF6-50B354E0458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90563" y="7083076"/>
            <a:ext cx="6662992" cy="228474"/>
          </a:xfrm>
        </p:spPr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2" name="Tijdelijke aanduiding voor dianummer 11">
            <a:extLst>
              <a:ext uri="{FF2B5EF4-FFF2-40B4-BE49-F238E27FC236}">
                <a16:creationId xmlns:a16="http://schemas.microsoft.com/office/drawing/2014/main" id="{BC08987F-CEBB-623D-B7CE-8F69E976E58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352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5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accel="46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2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accel="46000" decel="48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6" presetClass="emph" presetSubtype="0" accel="47000" decel="43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25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47000" decel="43000" autoRev="1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>
        <p:tmplLst>
          <p:tmpl>
            <p:tnLst>
              <p:par>
                <p:cTn presetID="2" presetClass="entr" presetSubtype="1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uiExpand="1" build="allAtOnce" animBg="1">
        <p:tmplLst>
          <p:tmpl>
            <p:tnLst>
              <p:par>
                <p:cTn presetID="6" presetClass="entr" presetSubtype="32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6" presetClass="entr" presetSubtype="32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2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 uiExpand="1" build="allAtOnce" animBg="1">
        <p:tmplLst>
          <p:tmpl>
            <p:tnLst>
              <p:par>
                <p:cTn presetID="8" presetClass="emph" presetSubtype="0" accel="46000" decel="48000" fill="hold" nodeType="withEffect">
                  <p:stCondLst>
                    <p:cond delay="1000"/>
                  </p:stCondLst>
                  <p:childTnLst>
                    <p:animRot by="21600000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  <p:tmpl lvl="1">
            <p:tnLst>
              <p:par>
                <p:cTn presetID="8" presetClass="emph" presetSubtype="0" accel="46000" decel="48000" fill="hold" nodeType="withEffect">
                  <p:stCondLst>
                    <p:cond delay="1000"/>
                  </p:stCondLst>
                  <p:childTnLst>
                    <p:animRot by="21600000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25" grpId="2" uiExpand="1" build="allAtOnce" animBg="1">
        <p:tmplLst>
          <p:tmpl>
            <p:tnLst>
              <p:par>
                <p:cTn presetID="6" presetClass="emph" presetSubtype="0" accel="47000" decel="43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25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  <p:tmpl lvl="1">
            <p:tnLst>
              <p:par>
                <p:cTn presetID="6" presetClass="emph" presetSubtype="0" accel="47000" decel="43000" autoRev="1" fill="hold" nodeType="withEffect">
                  <p:stCondLst>
                    <p:cond delay="1000"/>
                  </p:stCondLst>
                  <p:childTnLst>
                    <p:animScale>
                      <p:cBhvr>
                        <p:cTn dur="250" fill="hold"/>
                        <p:tgtEl>
                          <p:spTgt spid="25"/>
                        </p:tgtEl>
                      </p:cBhvr>
                      <p:by x="120000" y="120000"/>
                    </p:animScale>
                  </p:childTnLst>
                </p:cTn>
              </p:par>
            </p:tnLst>
          </p:tmpl>
        </p:tmplLst>
      </p:bldP>
      <p:bldP spid="26" grpId="0"/>
      <p:bldP spid="27" grpId="0" animBg="1">
        <p:tmplLst>
          <p:tmpl>
            <p:tnLst>
              <p:par>
                <p:cTn presetID="2" presetClass="entr" presetSubtype="4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2" decel="5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wit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163F4F-41E7-4540-9253-0AF7FCAA0BF4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32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groen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3103B07-177F-6247-8C46-155B6B36ACFF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6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afbeelding | paar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250240" cy="4216104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accent4"/>
                </a:solidFill>
              </a:defRPr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 + afbeelding | paars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52494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8ECBF7D-AD1B-784E-A038-DC84B66F0D4C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4" name="Tijdelijke aanduiding voor afbeelding 179">
            <a:extLst>
              <a:ext uri="{FF2B5EF4-FFF2-40B4-BE49-F238E27FC236}">
                <a16:creationId xmlns:a16="http://schemas.microsoft.com/office/drawing/2014/main" id="{AF30A456-7B48-60E5-222A-A428BEF75D2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56001" y="0"/>
            <a:ext cx="5735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A1E135A-1518-A2DD-1283-B846F60FF49C}"/>
              </a:ext>
            </a:extLst>
          </p:cNvPr>
          <p:cNvGrpSpPr/>
          <p:nvPr userDrawn="1"/>
        </p:nvGrpSpPr>
        <p:grpSpPr>
          <a:xfrm>
            <a:off x="12391601" y="0"/>
            <a:ext cx="3729271" cy="5229113"/>
            <a:chOff x="12391601" y="0"/>
            <a:chExt cx="3729271" cy="5229113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28DA221-82AF-D66A-AB30-7EB18BD7A2A8}"/>
                </a:ext>
              </a:extLst>
            </p:cNvPr>
            <p:cNvSpPr/>
            <p:nvPr userDrawn="1"/>
          </p:nvSpPr>
          <p:spPr>
            <a:xfrm>
              <a:off x="12757282" y="432552"/>
              <a:ext cx="336359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door deze te selecteren en op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´Delete´-toets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te drukken. Klik dan op het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pictogram om een nieuwe afbeelding in te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E9BFD0EA-1A77-3648-0977-53675B2A1B20}"/>
                </a:ext>
              </a:extLst>
            </p:cNvPr>
            <p:cNvGrpSpPr/>
            <p:nvPr userDrawn="1"/>
          </p:nvGrpSpPr>
          <p:grpSpPr>
            <a:xfrm>
              <a:off x="12391601" y="0"/>
              <a:ext cx="3183678" cy="5229113"/>
              <a:chOff x="12391601" y="0"/>
              <a:chExt cx="3183678" cy="5229113"/>
            </a:xfrm>
          </p:grpSpPr>
          <p:grpSp>
            <p:nvGrpSpPr>
              <p:cNvPr id="28" name="Meer informatie">
                <a:extLst>
                  <a:ext uri="{FF2B5EF4-FFF2-40B4-BE49-F238E27FC236}">
                    <a16:creationId xmlns:a16="http://schemas.microsoft.com/office/drawing/2014/main" id="{8BEC7A53-0669-CD92-38B4-3021784163D1}"/>
                  </a:ext>
                </a:extLst>
              </p:cNvPr>
              <p:cNvGrpSpPr/>
              <p:nvPr userDrawn="1"/>
            </p:nvGrpSpPr>
            <p:grpSpPr>
              <a:xfrm>
                <a:off x="12396764" y="4445840"/>
                <a:ext cx="3178515" cy="783273"/>
                <a:chOff x="-3741486" y="3386444"/>
                <a:chExt cx="3178515" cy="783273"/>
              </a:xfrm>
            </p:grpSpPr>
            <p:sp>
              <p:nvSpPr>
                <p:cNvPr id="73" name="Freeform 101">
                  <a:extLst>
                    <a:ext uri="{FF2B5EF4-FFF2-40B4-BE49-F238E27FC236}">
                      <a16:creationId xmlns:a16="http://schemas.microsoft.com/office/drawing/2014/main" id="{8FC14EEC-5375-3E30-0DD4-7AEE4B54CCB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6444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nl-NL" sz="1100" noProof="0"/>
                </a:p>
              </p:txBody>
            </p:sp>
            <p:sp>
              <p:nvSpPr>
                <p:cNvPr id="74" name="Rechthoek 73">
                  <a:extLst>
                    <a:ext uri="{FF2B5EF4-FFF2-40B4-BE49-F238E27FC236}">
                      <a16:creationId xmlns:a16="http://schemas.microsoft.com/office/drawing/2014/main" id="{0018E379-7639-B3FB-8FA5-D1E4E6BEE3FE}"/>
                    </a:ext>
                  </a:extLst>
                </p:cNvPr>
                <p:cNvSpPr/>
                <p:nvPr userDrawn="1"/>
              </p:nvSpPr>
              <p:spPr>
                <a:xfrm>
                  <a:off x="-3380966" y="3458473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Meer weten?</a:t>
                  </a:r>
                  <a:b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Ga naar dia </a:t>
                  </a:r>
                  <a:r>
                    <a:rPr kumimoji="0" lang="nl-NL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´Instructie dia: YouTube links´</a:t>
                  </a:r>
                  <a:r>
                    <a:rPr kumimoji="0" lang="nl-NL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deze in de diavoorstelling en klik op de gewenste video link.</a:t>
                  </a:r>
                </a:p>
              </p:txBody>
            </p:sp>
            <p:cxnSp>
              <p:nvCxnSpPr>
                <p:cNvPr id="75" name="Rechte verbindingslijn 74">
                  <a:extLst>
                    <a:ext uri="{FF2B5EF4-FFF2-40B4-BE49-F238E27FC236}">
                      <a16:creationId xmlns:a16="http://schemas.microsoft.com/office/drawing/2014/main" id="{67073E5B-F19A-A80C-1CB6-BB31FAAAF32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69717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378BEB59-6E18-FC39-CC60-7ECDA6573B29}"/>
                  </a:ext>
                </a:extLst>
              </p:cNvPr>
              <p:cNvSpPr/>
              <p:nvPr userDrawn="1"/>
            </p:nvSpPr>
            <p:spPr>
              <a:xfrm>
                <a:off x="12397262" y="0"/>
                <a:ext cx="3178016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2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Afbeelding invoegen/veranderen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2215536D-BF0F-6C9C-B085-59C198234521}"/>
                  </a:ext>
                </a:extLst>
              </p:cNvPr>
              <p:cNvSpPr/>
              <p:nvPr userDrawn="1"/>
            </p:nvSpPr>
            <p:spPr>
              <a:xfrm>
                <a:off x="12391601" y="36649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1" name="Rechte verbindingslijn 30">
                <a:extLst>
                  <a:ext uri="{FF2B5EF4-FFF2-40B4-BE49-F238E27FC236}">
                    <a16:creationId xmlns:a16="http://schemas.microsoft.com/office/drawing/2014/main" id="{78CCA0D8-E240-3079-B493-897052ACF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1635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A82C42FD-C6E7-FBCB-F203-94D3F2941E8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1577933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9DB6F956-F50E-C375-12D3-A4BC553CF20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432795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4" name="Ovaal 33">
                <a:extLst>
                  <a:ext uri="{FF2B5EF4-FFF2-40B4-BE49-F238E27FC236}">
                    <a16:creationId xmlns:a16="http://schemas.microsoft.com/office/drawing/2014/main" id="{42B0F3FE-27F8-FD62-36EB-764EA62430D0}"/>
                  </a:ext>
                </a:extLst>
              </p:cNvPr>
              <p:cNvSpPr/>
              <p:nvPr userDrawn="1"/>
            </p:nvSpPr>
            <p:spPr>
              <a:xfrm>
                <a:off x="12391601" y="1706398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4A6E6C-AA24-781F-2736-3465F140A84B}"/>
                  </a:ext>
                </a:extLst>
              </p:cNvPr>
              <p:cNvSpPr/>
              <p:nvPr userDrawn="1"/>
            </p:nvSpPr>
            <p:spPr>
              <a:xfrm>
                <a:off x="12757282" y="1772461"/>
                <a:ext cx="2817995" cy="31804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de gewenste afbeelding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klik op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´Invoegen´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34373713-C745-A6D9-E34F-5A13C1AA20B9}"/>
                  </a:ext>
                </a:extLst>
              </p:cNvPr>
              <p:cNvGrpSpPr/>
              <p:nvPr userDrawn="1"/>
            </p:nvGrpSpPr>
            <p:grpSpPr>
              <a:xfrm>
                <a:off x="12757282" y="2184550"/>
                <a:ext cx="825500" cy="209550"/>
                <a:chOff x="13504624" y="2482850"/>
                <a:chExt cx="825500" cy="209550"/>
              </a:xfrm>
            </p:grpSpPr>
            <p:sp>
              <p:nvSpPr>
                <p:cNvPr id="70" name="Rechthoek 69">
                  <a:extLst>
                    <a:ext uri="{FF2B5EF4-FFF2-40B4-BE49-F238E27FC236}">
                      <a16:creationId xmlns:a16="http://schemas.microsoft.com/office/drawing/2014/main" id="{E75E12D2-96BD-69F9-163F-F5130533313D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Invoegen</a:t>
                  </a:r>
                </a:p>
              </p:txBody>
            </p:sp>
            <p:cxnSp>
              <p:nvCxnSpPr>
                <p:cNvPr id="71" name="Rechte verbindingslijn 70">
                  <a:extLst>
                    <a:ext uri="{FF2B5EF4-FFF2-40B4-BE49-F238E27FC236}">
                      <a16:creationId xmlns:a16="http://schemas.microsoft.com/office/drawing/2014/main" id="{CF4AAB2F-0351-693C-B9CB-CDAED042BCD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72" name="Gelijkbenige driehoek 287">
                  <a:extLst>
                    <a:ext uri="{FF2B5EF4-FFF2-40B4-BE49-F238E27FC236}">
                      <a16:creationId xmlns:a16="http://schemas.microsoft.com/office/drawing/2014/main" id="{F83B48FE-C8A5-4708-989E-3DD99FC5D78E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BEB9F6D-0BD8-978F-D401-F4F98C4DD412}"/>
                  </a:ext>
                </a:extLst>
              </p:cNvPr>
              <p:cNvGrpSpPr/>
              <p:nvPr userDrawn="1"/>
            </p:nvGrpSpPr>
            <p:grpSpPr>
              <a:xfrm>
                <a:off x="12757282" y="1216782"/>
                <a:ext cx="294789" cy="318834"/>
                <a:chOff x="14466489" y="1001522"/>
                <a:chExt cx="290627" cy="314333"/>
              </a:xfrm>
            </p:grpSpPr>
            <p:sp>
              <p:nvSpPr>
                <p:cNvPr id="64" name="Rechthoek 63">
                  <a:extLst>
                    <a:ext uri="{FF2B5EF4-FFF2-40B4-BE49-F238E27FC236}">
                      <a16:creationId xmlns:a16="http://schemas.microsoft.com/office/drawing/2014/main" id="{20168EE9-1367-D806-5EF4-EE82FAE20B9B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C0C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Ovaal 64">
                  <a:extLst>
                    <a:ext uri="{FF2B5EF4-FFF2-40B4-BE49-F238E27FC236}">
                      <a16:creationId xmlns:a16="http://schemas.microsoft.com/office/drawing/2014/main" id="{A18F1CC2-F430-F05F-AA11-57F3614A32BD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Vrije vorm: vorm 281">
                  <a:extLst>
                    <a:ext uri="{FF2B5EF4-FFF2-40B4-BE49-F238E27FC236}">
                      <a16:creationId xmlns:a16="http://schemas.microsoft.com/office/drawing/2014/main" id="{F5248B01-7743-AD32-6A0A-7C1307BCDFE1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Rechthoek: afgeronde hoeken 282">
                  <a:extLst>
                    <a:ext uri="{FF2B5EF4-FFF2-40B4-BE49-F238E27FC236}">
                      <a16:creationId xmlns:a16="http://schemas.microsoft.com/office/drawing/2014/main" id="{33C7F1A1-6D62-42C3-4293-36C3307E84E6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0BB6C6FA-B6A4-821F-B6F2-B86727F875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42426794-322E-B6C5-1934-B7D0183DD72B}"/>
                    </a:ext>
                  </a:extLst>
                </p:cNvPr>
                <p:cNvCxnSpPr>
                  <a:cxnSpLocks/>
                  <a:stCxn id="6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38" name="Ovaal 37">
                <a:extLst>
                  <a:ext uri="{FF2B5EF4-FFF2-40B4-BE49-F238E27FC236}">
                    <a16:creationId xmlns:a16="http://schemas.microsoft.com/office/drawing/2014/main" id="{000CF66D-472C-7A6F-1147-3B922E98DD4C}"/>
                  </a:ext>
                </a:extLst>
              </p:cNvPr>
              <p:cNvSpPr/>
              <p:nvPr userDrawn="1"/>
            </p:nvSpPr>
            <p:spPr>
              <a:xfrm>
                <a:off x="12391601" y="261795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0A83E3AB-AB55-0145-0145-86ED42D4887D}"/>
                  </a:ext>
                </a:extLst>
              </p:cNvPr>
              <p:cNvSpPr/>
              <p:nvPr userDrawn="1"/>
            </p:nvSpPr>
            <p:spPr>
              <a:xfrm>
                <a:off x="12757283" y="2684015"/>
                <a:ext cx="2817996" cy="43320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met de rechter muisknop op de miniatuurweergave van de dia aan de linker kant van het scherm en kies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´Dia herstellen´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.</a:t>
                </a:r>
                <a:endPara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ADF2E8BF-297F-BA5E-FA77-AA4EC19AB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2397261" y="2499789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FDD2BA7D-3365-FEFE-9B79-C873433DDE6C}"/>
                  </a:ext>
                </a:extLst>
              </p:cNvPr>
              <p:cNvSpPr/>
              <p:nvPr userDrawn="1"/>
            </p:nvSpPr>
            <p:spPr>
              <a:xfrm>
                <a:off x="12654153" y="3238910"/>
                <a:ext cx="1624926" cy="805220"/>
              </a:xfrm>
              <a:prstGeom prst="rect">
                <a:avLst/>
              </a:prstGeom>
              <a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0" i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F45AA841-AFFC-A529-15F9-DC4F649FC927}"/>
                  </a:ext>
                </a:extLst>
              </p:cNvPr>
              <p:cNvGrpSpPr/>
              <p:nvPr userDrawn="1"/>
            </p:nvGrpSpPr>
            <p:grpSpPr>
              <a:xfrm>
                <a:off x="13614067" y="3535184"/>
                <a:ext cx="1195438" cy="678267"/>
                <a:chOff x="12757284" y="3224292"/>
                <a:chExt cx="1195438" cy="678267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B84189C-F8A2-1205-1750-07F81C08E582}"/>
                    </a:ext>
                  </a:extLst>
                </p:cNvPr>
                <p:cNvSpPr/>
                <p:nvPr userDrawn="1"/>
              </p:nvSpPr>
              <p:spPr>
                <a:xfrm>
                  <a:off x="12757284" y="3224292"/>
                  <a:ext cx="1176476" cy="580946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4E4399A6-9FD4-DD97-A7CC-9F44824EC3F7}"/>
                    </a:ext>
                  </a:extLst>
                </p:cNvPr>
                <p:cNvSpPr/>
                <p:nvPr userDrawn="1"/>
              </p:nvSpPr>
              <p:spPr>
                <a:xfrm>
                  <a:off x="12779248" y="3535681"/>
                  <a:ext cx="1145758" cy="261256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9893865E-AFB0-9985-3029-1F7F1B29ECBD}"/>
                    </a:ext>
                  </a:extLst>
                </p:cNvPr>
                <p:cNvGrpSpPr/>
                <p:nvPr userDrawn="1"/>
              </p:nvGrpSpPr>
              <p:grpSpPr>
                <a:xfrm>
                  <a:off x="12839234" y="3289794"/>
                  <a:ext cx="155951" cy="131922"/>
                  <a:chOff x="12968836" y="3354170"/>
                  <a:chExt cx="404806" cy="342433"/>
                </a:xfrm>
              </p:grpSpPr>
              <p:sp>
                <p:nvSpPr>
                  <p:cNvPr id="58" name="Rechthoek: afgeronde hoeken 273">
                    <a:extLst>
                      <a:ext uri="{FF2B5EF4-FFF2-40B4-BE49-F238E27FC236}">
                        <a16:creationId xmlns:a16="http://schemas.microsoft.com/office/drawing/2014/main" id="{EFF8BC73-7F0B-7E05-B4D2-F11181250A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nl-NL" sz="800" b="0" noProof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4F31E30-A72D-DD39-A5AE-CEF008F5B28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6CF383D7-CD66-9019-4FC6-E7DAFEEA2E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04FDF3D2-804C-074F-C766-5182DCE7AC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9F3F4E1-3A7C-1771-70B2-C5F4FDD8735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684D240-5A54-3AA8-EFE6-73E0D18A90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39BF04D0-91EC-D33A-CAE4-EF82B6902F1C}"/>
                    </a:ext>
                  </a:extLst>
                </p:cNvPr>
                <p:cNvGrpSpPr/>
                <p:nvPr userDrawn="1"/>
              </p:nvGrpSpPr>
              <p:grpSpPr>
                <a:xfrm>
                  <a:off x="12819679" y="3589117"/>
                  <a:ext cx="166739" cy="218963"/>
                  <a:chOff x="12940828" y="3950597"/>
                  <a:chExt cx="432813" cy="568367"/>
                </a:xfrm>
              </p:grpSpPr>
              <p:grpSp>
                <p:nvGrpSpPr>
                  <p:cNvPr id="50" name="Groep 49">
                    <a:extLst>
                      <a:ext uri="{FF2B5EF4-FFF2-40B4-BE49-F238E27FC236}">
                        <a16:creationId xmlns:a16="http://schemas.microsoft.com/office/drawing/2014/main" id="{1CE9F2E9-AB5D-45E0-0192-65DAB5CE10B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000382" y="4006891"/>
                    <a:ext cx="373259" cy="315747"/>
                    <a:chOff x="12968836" y="3354170"/>
                    <a:chExt cx="404806" cy="342433"/>
                  </a:xfrm>
                </p:grpSpPr>
                <p:sp>
                  <p:nvSpPr>
                    <p:cNvPr id="52" name="Rechthoek: afgeronde hoeken 267">
                      <a:extLst>
                        <a:ext uri="{FF2B5EF4-FFF2-40B4-BE49-F238E27FC236}">
                          <a16:creationId xmlns:a16="http://schemas.microsoft.com/office/drawing/2014/main" id="{20040C1A-CDA7-FAE3-4A65-026D6795D7B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68836" y="3354170"/>
                      <a:ext cx="404806" cy="342433"/>
                    </a:xfrm>
                    <a:prstGeom prst="roundRect">
                      <a:avLst>
                        <a:gd name="adj" fmla="val 2911"/>
                      </a:avLst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3" name="Rechthoek 52">
                      <a:extLst>
                        <a:ext uri="{FF2B5EF4-FFF2-40B4-BE49-F238E27FC236}">
                          <a16:creationId xmlns:a16="http://schemas.microsoft.com/office/drawing/2014/main" id="{2A2941CC-D9C3-7824-63C3-FF172C07649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0" y="3401181"/>
                      <a:ext cx="305213" cy="41563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4" name="Rechthoek 53">
                      <a:extLst>
                        <a:ext uri="{FF2B5EF4-FFF2-40B4-BE49-F238E27FC236}">
                          <a16:creationId xmlns:a16="http://schemas.microsoft.com/office/drawing/2014/main" id="{9C1C7860-2E2F-3AA5-A42A-314011BF89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25181" y="3471575"/>
                      <a:ext cx="118778" cy="181691"/>
                    </a:xfrm>
                    <a:prstGeom prst="rect">
                      <a:avLst/>
                    </a:prstGeom>
                    <a:solidFill>
                      <a:srgbClr val="D1D1D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5" name="Rechthoek 54">
                      <a:extLst>
                        <a:ext uri="{FF2B5EF4-FFF2-40B4-BE49-F238E27FC236}">
                          <a16:creationId xmlns:a16="http://schemas.microsoft.com/office/drawing/2014/main" id="{662BDF13-2B30-F5FD-D5BC-6BF5BECC9B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481982"/>
                      <a:ext cx="13527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CB30A43F-CACD-532A-D929-06EEDAC541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554800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7" name="Rechthoek 56">
                      <a:extLst>
                        <a:ext uri="{FF2B5EF4-FFF2-40B4-BE49-F238E27FC236}">
                          <a16:creationId xmlns:a16="http://schemas.microsoft.com/office/drawing/2014/main" id="{8E761935-2BD8-A162-0741-C686C99524A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180812" y="3627618"/>
                      <a:ext cx="69418" cy="21328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51" name="Boog 50">
                    <a:extLst>
                      <a:ext uri="{FF2B5EF4-FFF2-40B4-BE49-F238E27FC236}">
                        <a16:creationId xmlns:a16="http://schemas.microsoft.com/office/drawing/2014/main" id="{FAA3157F-AD9E-BA90-CCD9-3ECE214A327C}"/>
                      </a:ext>
                    </a:extLst>
                  </p:cNvPr>
                  <p:cNvSpPr/>
                  <p:nvPr userDrawn="1"/>
                </p:nvSpPr>
                <p:spPr>
                  <a:xfrm rot="17637075">
                    <a:off x="12776155" y="4115270"/>
                    <a:ext cx="568367" cy="239021"/>
                  </a:xfrm>
                  <a:prstGeom prst="arc">
                    <a:avLst>
                      <a:gd name="adj1" fmla="val 15959368"/>
                      <a:gd name="adj2" fmla="val 1354623"/>
                    </a:avLst>
                  </a:prstGeom>
                  <a:noFill/>
                  <a:ln w="19050" cap="flat" cmpd="sng" algn="ctr">
                    <a:solidFill>
                      <a:srgbClr val="4D82B8"/>
                    </a:solidFill>
                    <a:prstDash val="solid"/>
                    <a:headEnd type="arrow" w="med" len="sm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nl-NL" noProof="0"/>
                  </a:p>
                </p:txBody>
              </p:sp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C297E3F1-561E-B3F9-032A-535A496F5385}"/>
                    </a:ext>
                  </a:extLst>
                </p:cNvPr>
                <p:cNvSpPr txBox="1"/>
                <p:nvPr userDrawn="1"/>
              </p:nvSpPr>
              <p:spPr>
                <a:xfrm>
                  <a:off x="12997648" y="3263402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Indeling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64A14CC6-2F12-7C45-E2E8-7C5588EE5EDD}"/>
                    </a:ext>
                  </a:extLst>
                </p:cNvPr>
                <p:cNvSpPr txBox="1"/>
                <p:nvPr userDrawn="1"/>
              </p:nvSpPr>
              <p:spPr>
                <a:xfrm>
                  <a:off x="12984219" y="3584528"/>
                  <a:ext cx="855209" cy="2031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800" b="0" kern="1200" noProof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Dia Herstellen</a:t>
                  </a:r>
                </a:p>
              </p:txBody>
            </p:sp>
            <p:pic>
              <p:nvPicPr>
                <p:cNvPr id="49" name="Picture 3">
                  <a:extLst>
                    <a:ext uri="{FF2B5EF4-FFF2-40B4-BE49-F238E27FC236}">
                      <a16:creationId xmlns:a16="http://schemas.microsoft.com/office/drawing/2014/main" id="{F42CA710-C86B-BE36-9283-00E71862FE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810206" y="3671228"/>
                  <a:ext cx="142516" cy="231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76" name="Tijdelijke aanduiding voor tekst 16">
            <a:extLst>
              <a:ext uri="{FF2B5EF4-FFF2-40B4-BE49-F238E27FC236}">
                <a16:creationId xmlns:a16="http://schemas.microsoft.com/office/drawing/2014/main" id="{26955807-248C-6091-FD41-21A052D9C9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23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81" name="Tijdelijke aanduiding voor afbeelding 180">
            <a:extLst>
              <a:ext uri="{FF2B5EF4-FFF2-40B4-BE49-F238E27FC236}">
                <a16:creationId xmlns:a16="http://schemas.microsoft.com/office/drawing/2014/main" id="{3B8F0FE4-C6E3-4EF7-85E5-E46A397F17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59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0" name="Tijdelijke aanduiding voor afbeelding 179">
            <a:extLst>
              <a:ext uri="{FF2B5EF4-FFF2-40B4-BE49-F238E27FC236}">
                <a16:creationId xmlns:a16="http://schemas.microsoft.com/office/drawing/2014/main" id="{768CFBFF-1B8D-4124-9D3A-DB5E01C9A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11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1A41F-D4D3-DB8C-C7CF-95CD12D31C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BEBB510-F868-1348-83AE-02E24D0194C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1752DC-AA1A-74F6-4C65-92DE6EB5823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580371-F00A-BA86-48D9-A89E1A38B24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12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8488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9845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2AD80D8-C94D-4287-BC6D-F237362BE8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A933944-52F1-4459-BD8A-D32B6F1482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3121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ED8A7B21-10FC-4607-9D19-70CEA6E7F8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05757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EC21-366A-4474-1CD4-AEDF130857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5D0327B-C074-EA44-8803-BC03B51D3D5C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59C92D-785C-94C6-1154-51C9B411917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95AFE4-8DE6-9BB7-26E2-0741B3BC26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4x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0184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88149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F33842E5-707A-492C-B3BE-942079F4B1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891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DD42BA14-D959-4186-A235-955438195A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7692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3F635852-9C5A-4B7E-B3C4-5B56E473312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7493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03DEFD53-030C-4C3D-998E-8D2CF330E0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7515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2DF77-619E-89E4-3DAE-A0E5F1DB884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C469ACB-1D97-E149-99B3-81B47893A00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C95E3-A439-53B1-FB4A-C772B4C9A48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EABE81-D17B-E526-E548-D54F276120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6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8488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9845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2AD80D8-C94D-4287-BC6D-F237362BE8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A933944-52F1-4459-BD8A-D32B6F1482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3121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ED8A7B21-10FC-4607-9D19-70CEA6E7F8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05757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EC21-366A-4474-1CD4-AEDF1308579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5D0327B-C074-EA44-8803-BC03B51D3D5C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59C92D-785C-94C6-1154-51C9B411917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A95AFE4-8DE6-9BB7-26E2-0741B3BC26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50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1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15x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8021541" y="-1578250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8021541" y="-720512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8021541" y="137226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8021541" y="994964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50" name="Tijdelijke aanduiding voor afbeelding 49">
            <a:extLst>
              <a:ext uri="{FF2B5EF4-FFF2-40B4-BE49-F238E27FC236}">
                <a16:creationId xmlns:a16="http://schemas.microsoft.com/office/drawing/2014/main" id="{92167BF6-84A9-4405-9F57-484025DA9A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5"/>
            <a:ext cx="3697109" cy="4216103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BCD5A80B-A563-4F7E-9873-B1332E7F8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248560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id="{39091EEF-937A-4465-A53E-04438EE3C5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4248560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0190B42A-EF10-4DC5-8BC3-1C5DFBAB44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4248560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E8C27E20-E185-42FA-8B83-20F9172C05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4248560" y="4039793"/>
            <a:ext cx="1812161" cy="1639895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D5E485D2-DFBE-4ADD-BE20-582CFD171B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flipH="1">
            <a:off x="6131282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150E3ADD-2D81-4C2C-8707-72DC77AA77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6131282" y="2320286"/>
            <a:ext cx="1812826" cy="2502707"/>
          </a:xfrm>
          <a:prstGeom prst="rect">
            <a:avLst/>
          </a:prstGeom>
          <a:solidFill>
            <a:schemeClr val="bg2"/>
          </a:solidFill>
        </p:spPr>
        <p:txBody>
          <a:bodyPr wrap="square" tIns="828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2A1B7E84-6C8A-4BB5-B232-22CF5B44DF7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flipH="1">
            <a:off x="6131282" y="146358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9" name="Tijdelijke aanduiding voor afbeelding 58">
            <a:extLst>
              <a:ext uri="{FF2B5EF4-FFF2-40B4-BE49-F238E27FC236}">
                <a16:creationId xmlns:a16="http://schemas.microsoft.com/office/drawing/2014/main" id="{5ABF9104-448F-4A17-98DC-A1F036A4E09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8015002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2B2EBB07-BDDC-4E2C-A023-149A32DD33E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8015002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1" name="Tijdelijke aanduiding voor afbeelding 60">
            <a:extLst>
              <a:ext uri="{FF2B5EF4-FFF2-40B4-BE49-F238E27FC236}">
                <a16:creationId xmlns:a16="http://schemas.microsoft.com/office/drawing/2014/main" id="{51FECE99-BADC-45F7-95DC-52647BDD23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015002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1E65E03E-9298-486F-8ADC-64AC2671CB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8014669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9DABDE02-FD7A-45A3-8C7C-769A58C8AF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9898813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4" name="Tijdelijke aanduiding voor afbeelding 63">
            <a:extLst>
              <a:ext uri="{FF2B5EF4-FFF2-40B4-BE49-F238E27FC236}">
                <a16:creationId xmlns:a16="http://schemas.microsoft.com/office/drawing/2014/main" id="{B1975BA8-3FA3-4C2B-B3F8-D4ADAD90B96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9898813" y="4039341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5" name="Tijdelijke aanduiding voor afbeelding 64">
            <a:extLst>
              <a:ext uri="{FF2B5EF4-FFF2-40B4-BE49-F238E27FC236}">
                <a16:creationId xmlns:a16="http://schemas.microsoft.com/office/drawing/2014/main" id="{95EF85B2-3615-4358-BF49-6F4166DC84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9904162" y="1465564"/>
            <a:ext cx="1812826" cy="2502707"/>
          </a:xfrm>
          <a:prstGeom prst="rect">
            <a:avLst/>
          </a:prstGeom>
          <a:solidFill>
            <a:schemeClr val="bg2"/>
          </a:solidFill>
        </p:spPr>
        <p:txBody>
          <a:bodyPr wrap="square" tIns="828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5F23E-A26B-70DF-2A05-CD23B209D94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B4FC5947-1779-DC41-A161-6C8FC59B40EE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C022F1-267F-889B-9360-E927D73E822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3BE122-079C-4566-9A8E-7DB542A2D95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063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20x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6060000" y="-3695027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6060000" y="-2837289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6060000" y="-1979551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6060000" y="-1121813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8E10AAB-06C7-4321-9CEB-6978AB3316A3}"/>
                </a:ext>
              </a:extLst>
            </p:cNvPr>
            <p:cNvSpPr/>
            <p:nvPr userDrawn="1"/>
          </p:nvSpPr>
          <p:spPr>
            <a:xfrm>
              <a:off x="229240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61" name="Tijdelijke aanduiding voor afbeelding 60">
            <a:extLst>
              <a:ext uri="{FF2B5EF4-FFF2-40B4-BE49-F238E27FC236}">
                <a16:creationId xmlns:a16="http://schemas.microsoft.com/office/drawing/2014/main" id="{51FECE99-BADC-45F7-95DC-52647BDD23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015002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1E65E03E-9298-486F-8ADC-64AC2671CB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8014669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0ECC5E35-4DC2-4D72-8976-BC5B5196C96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476785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2" name="Tijdelijke aanduiding voor afbeelding 41">
            <a:extLst>
              <a:ext uri="{FF2B5EF4-FFF2-40B4-BE49-F238E27FC236}">
                <a16:creationId xmlns:a16="http://schemas.microsoft.com/office/drawing/2014/main" id="{416D3094-BFCD-439F-B497-27E54D9203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476785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9" name="Tijdelijke aanduiding voor afbeelding 48">
            <a:extLst>
              <a:ext uri="{FF2B5EF4-FFF2-40B4-BE49-F238E27FC236}">
                <a16:creationId xmlns:a16="http://schemas.microsoft.com/office/drawing/2014/main" id="{D10CD7EE-7B3E-4546-91E1-93D938BFDFD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476785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B0DED9C8-ECFD-4B12-9DFB-49BBBFB3DF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476452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6" name="Tijdelijke aanduiding voor afbeelding 65">
            <a:extLst>
              <a:ext uri="{FF2B5EF4-FFF2-40B4-BE49-F238E27FC236}">
                <a16:creationId xmlns:a16="http://schemas.microsoft.com/office/drawing/2014/main" id="{635B05B3-A4A0-4FD7-B72B-130C88C1D8D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2359068" y="1463586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7" name="Tijdelijke aanduiding voor afbeelding 66">
            <a:extLst>
              <a:ext uri="{FF2B5EF4-FFF2-40B4-BE49-F238E27FC236}">
                <a16:creationId xmlns:a16="http://schemas.microsoft.com/office/drawing/2014/main" id="{8318C425-6DF4-4013-8840-ECD2C6F779E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flipH="1">
            <a:off x="2359068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8" name="Tijdelijke aanduiding voor afbeelding 67">
            <a:extLst>
              <a:ext uri="{FF2B5EF4-FFF2-40B4-BE49-F238E27FC236}">
                <a16:creationId xmlns:a16="http://schemas.microsoft.com/office/drawing/2014/main" id="{DCC9A33B-AAEE-4004-8202-8C91D73973D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flipH="1">
            <a:off x="2359068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9" name="Tijdelijke aanduiding voor afbeelding 68">
            <a:extLst>
              <a:ext uri="{FF2B5EF4-FFF2-40B4-BE49-F238E27FC236}">
                <a16:creationId xmlns:a16="http://schemas.microsoft.com/office/drawing/2014/main" id="{6854AF5D-4C8B-4078-ABE0-A9A26645CC9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4247844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0" name="Tijdelijke aanduiding voor afbeelding 69">
            <a:extLst>
              <a:ext uri="{FF2B5EF4-FFF2-40B4-BE49-F238E27FC236}">
                <a16:creationId xmlns:a16="http://schemas.microsoft.com/office/drawing/2014/main" id="{3C6314AA-9580-43A1-B8E8-8A0EA5DCED1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4247844" y="232433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C42FF625-76B7-406A-A0CC-581572BC417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4247844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2" name="Tijdelijke aanduiding voor afbeelding 71">
            <a:extLst>
              <a:ext uri="{FF2B5EF4-FFF2-40B4-BE49-F238E27FC236}">
                <a16:creationId xmlns:a16="http://schemas.microsoft.com/office/drawing/2014/main" id="{A086E69B-9CA9-4806-BCE6-F4D030B31DF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6130378" y="232433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F280755C-D9C1-4010-A400-8D866B37ACA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6130378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4" name="Tijdelijke aanduiding voor afbeelding 73">
            <a:extLst>
              <a:ext uri="{FF2B5EF4-FFF2-40B4-BE49-F238E27FC236}">
                <a16:creationId xmlns:a16="http://schemas.microsoft.com/office/drawing/2014/main" id="{59746CFD-5C0A-4808-9495-BE86CC8FE8A2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 flipH="1">
            <a:off x="6130045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5" name="Tijdelijke aanduiding voor afbeelding 74">
            <a:extLst>
              <a:ext uri="{FF2B5EF4-FFF2-40B4-BE49-F238E27FC236}">
                <a16:creationId xmlns:a16="http://schemas.microsoft.com/office/drawing/2014/main" id="{7D975F4C-F444-4961-85CF-761E3DF2EC2A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 flipH="1">
            <a:off x="6130045" y="4039341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6" name="Tijdelijke aanduiding voor afbeelding 75">
            <a:extLst>
              <a:ext uri="{FF2B5EF4-FFF2-40B4-BE49-F238E27FC236}">
                <a16:creationId xmlns:a16="http://schemas.microsoft.com/office/drawing/2014/main" id="{6D050D44-FE2B-4521-838E-D910A7BFDC8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 flipH="1">
            <a:off x="8015002" y="1463586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7" name="Tijdelijke aanduiding voor afbeelding 76">
            <a:extLst>
              <a:ext uri="{FF2B5EF4-FFF2-40B4-BE49-F238E27FC236}">
                <a16:creationId xmlns:a16="http://schemas.microsoft.com/office/drawing/2014/main" id="{E896C4F4-DA5A-4BFA-ACB5-8592C736059F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 flipH="1">
            <a:off x="9892119" y="1463586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8" name="Tijdelijke aanduiding voor afbeelding 77">
            <a:extLst>
              <a:ext uri="{FF2B5EF4-FFF2-40B4-BE49-F238E27FC236}">
                <a16:creationId xmlns:a16="http://schemas.microsoft.com/office/drawing/2014/main" id="{38BE0A35-1CB1-4824-B168-C6CBC7384F50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 flipH="1">
            <a:off x="9892119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9" name="Tijdelijke aanduiding voor afbeelding 78">
            <a:extLst>
              <a:ext uri="{FF2B5EF4-FFF2-40B4-BE49-F238E27FC236}">
                <a16:creationId xmlns:a16="http://schemas.microsoft.com/office/drawing/2014/main" id="{06DC086F-61D0-46E1-B98D-7D9D29AD439D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>
            <a:off x="9892119" y="4036210"/>
            <a:ext cx="1812161" cy="1643478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DBF6DD-2900-E53D-89A1-8CD23598A7E4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5C6DAD60-9A00-4644-A0AA-0724FEAE5EC5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5FA0F7-5EF7-A911-3C6E-7F333B1481C7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C5D462-0F1A-8B3B-4B65-290CB182BFAD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9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30x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6060000" y="-3695027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6060000" y="-2837289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6060000" y="-1979551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6060000" y="-1121813"/>
              <a:ext cx="72000" cy="1196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8E10AAB-06C7-4321-9CEB-6978AB3316A3}"/>
                </a:ext>
              </a:extLst>
            </p:cNvPr>
            <p:cNvSpPr/>
            <p:nvPr userDrawn="1"/>
          </p:nvSpPr>
          <p:spPr>
            <a:xfrm>
              <a:off x="229240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1" name="Tijdelijke aanduiding voor afbeelding 40">
            <a:extLst>
              <a:ext uri="{FF2B5EF4-FFF2-40B4-BE49-F238E27FC236}">
                <a16:creationId xmlns:a16="http://schemas.microsoft.com/office/drawing/2014/main" id="{0ECC5E35-4DC2-4D72-8976-BC5B5196C96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476785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42" name="Tijdelijke aanduiding voor afbeelding 41">
            <a:extLst>
              <a:ext uri="{FF2B5EF4-FFF2-40B4-BE49-F238E27FC236}">
                <a16:creationId xmlns:a16="http://schemas.microsoft.com/office/drawing/2014/main" id="{416D3094-BFCD-439F-B497-27E54D92031A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476785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0" name="Tijdelijke aanduiding voor afbeelding 49">
            <a:extLst>
              <a:ext uri="{FF2B5EF4-FFF2-40B4-BE49-F238E27FC236}">
                <a16:creationId xmlns:a16="http://schemas.microsoft.com/office/drawing/2014/main" id="{206F5209-2312-4445-B960-F683F491287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 flipH="1">
            <a:off x="476785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D9209DD1-9BD4-4DF3-B1E0-A8338042F46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 flipH="1">
            <a:off x="476785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id="{5DE779D9-4DA7-4DD0-B8DC-1895A8FC8C7B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 flipH="1">
            <a:off x="476785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178DBA48-6AF1-47D9-BF0E-979F8353506C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 flipH="1">
            <a:off x="2362838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C8B98870-BE4C-46E2-BE0F-43129215502A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 flipH="1">
            <a:off x="2362838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12CF6EC7-0F52-4016-AEED-5D1BB8E9041F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 flipH="1">
            <a:off x="2362838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CF33F0B8-29E6-4F39-9AF9-D5351307E4D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 flipH="1">
            <a:off x="2362838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9" name="Tijdelijke aanduiding voor afbeelding 58">
            <a:extLst>
              <a:ext uri="{FF2B5EF4-FFF2-40B4-BE49-F238E27FC236}">
                <a16:creationId xmlns:a16="http://schemas.microsoft.com/office/drawing/2014/main" id="{39474210-C03A-4407-BCF9-CAA3D970DC2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 flipH="1">
            <a:off x="2362838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52522B08-D355-4F84-968B-74FBBF7CFAF1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 flipH="1">
            <a:off x="4248559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D6F19D4B-C183-4F7B-8E11-99935D066A5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 flipH="1">
            <a:off x="4248559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4" name="Tijdelijke aanduiding voor afbeelding 63">
            <a:extLst>
              <a:ext uri="{FF2B5EF4-FFF2-40B4-BE49-F238E27FC236}">
                <a16:creationId xmlns:a16="http://schemas.microsoft.com/office/drawing/2014/main" id="{BAF62EBB-C196-4BD0-A8D4-23CCFBDDED05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 flipH="1">
            <a:off x="4248559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5" name="Tijdelijke aanduiding voor afbeelding 64">
            <a:extLst>
              <a:ext uri="{FF2B5EF4-FFF2-40B4-BE49-F238E27FC236}">
                <a16:creationId xmlns:a16="http://schemas.microsoft.com/office/drawing/2014/main" id="{2588EE1E-EA99-4016-9D0A-F2C63ABF8829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 flipH="1">
            <a:off x="4248559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0" name="Tijdelijke aanduiding voor afbeelding 79">
            <a:extLst>
              <a:ext uri="{FF2B5EF4-FFF2-40B4-BE49-F238E27FC236}">
                <a16:creationId xmlns:a16="http://schemas.microsoft.com/office/drawing/2014/main" id="{E891E97A-D2F1-41EA-9C0D-410D141530AA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 flipH="1">
            <a:off x="4248559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1" name="Tijdelijke aanduiding voor afbeelding 80">
            <a:extLst>
              <a:ext uri="{FF2B5EF4-FFF2-40B4-BE49-F238E27FC236}">
                <a16:creationId xmlns:a16="http://schemas.microsoft.com/office/drawing/2014/main" id="{D34EC863-6EDB-4C76-916A-35D481C6FA33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 flipH="1">
            <a:off x="6129217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2" name="Tijdelijke aanduiding voor afbeelding 81">
            <a:extLst>
              <a:ext uri="{FF2B5EF4-FFF2-40B4-BE49-F238E27FC236}">
                <a16:creationId xmlns:a16="http://schemas.microsoft.com/office/drawing/2014/main" id="{6F9A2E1B-0220-4345-A29D-131B76A1F3E4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 flipH="1">
            <a:off x="6129217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3" name="Tijdelijke aanduiding voor afbeelding 82">
            <a:extLst>
              <a:ext uri="{FF2B5EF4-FFF2-40B4-BE49-F238E27FC236}">
                <a16:creationId xmlns:a16="http://schemas.microsoft.com/office/drawing/2014/main" id="{940EEE5D-28FA-4D71-9332-2EB3769B2610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 flipH="1">
            <a:off x="6129217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4" name="Tijdelijke aanduiding voor afbeelding 83">
            <a:extLst>
              <a:ext uri="{FF2B5EF4-FFF2-40B4-BE49-F238E27FC236}">
                <a16:creationId xmlns:a16="http://schemas.microsoft.com/office/drawing/2014/main" id="{F75BD4CF-F7F8-4712-B145-33E78FB16AAC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 flipH="1">
            <a:off x="6129217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5" name="Tijdelijke aanduiding voor afbeelding 84">
            <a:extLst>
              <a:ext uri="{FF2B5EF4-FFF2-40B4-BE49-F238E27FC236}">
                <a16:creationId xmlns:a16="http://schemas.microsoft.com/office/drawing/2014/main" id="{1AC024EE-764D-4E2D-AD4A-8AFF1FD1D228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 flipH="1">
            <a:off x="6129217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6" name="Tijdelijke aanduiding voor afbeelding 85">
            <a:extLst>
              <a:ext uri="{FF2B5EF4-FFF2-40B4-BE49-F238E27FC236}">
                <a16:creationId xmlns:a16="http://schemas.microsoft.com/office/drawing/2014/main" id="{10823A3B-771A-4ED8-AF94-C8C87FA9B901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 flipH="1">
            <a:off x="8019736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7" name="Tijdelijke aanduiding voor afbeelding 86">
            <a:extLst>
              <a:ext uri="{FF2B5EF4-FFF2-40B4-BE49-F238E27FC236}">
                <a16:creationId xmlns:a16="http://schemas.microsoft.com/office/drawing/2014/main" id="{97E32A10-7718-49D1-9EE5-990283252937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 flipH="1">
            <a:off x="8019736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8" name="Tijdelijke aanduiding voor afbeelding 87">
            <a:extLst>
              <a:ext uri="{FF2B5EF4-FFF2-40B4-BE49-F238E27FC236}">
                <a16:creationId xmlns:a16="http://schemas.microsoft.com/office/drawing/2014/main" id="{87F79174-F601-445F-8C9D-F0286B9B0095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 flipH="1">
            <a:off x="8019736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89" name="Tijdelijke aanduiding voor afbeelding 88">
            <a:extLst>
              <a:ext uri="{FF2B5EF4-FFF2-40B4-BE49-F238E27FC236}">
                <a16:creationId xmlns:a16="http://schemas.microsoft.com/office/drawing/2014/main" id="{1F7FC22F-56AA-4D4B-A364-C01C0291D606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 flipH="1">
            <a:off x="8019736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0" name="Tijdelijke aanduiding voor afbeelding 89">
            <a:extLst>
              <a:ext uri="{FF2B5EF4-FFF2-40B4-BE49-F238E27FC236}">
                <a16:creationId xmlns:a16="http://schemas.microsoft.com/office/drawing/2014/main" id="{7C344747-09D4-4F69-B84A-B291F5FFD050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 flipH="1">
            <a:off x="8019736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1" name="Tijdelijke aanduiding voor afbeelding 90">
            <a:extLst>
              <a:ext uri="{FF2B5EF4-FFF2-40B4-BE49-F238E27FC236}">
                <a16:creationId xmlns:a16="http://schemas.microsoft.com/office/drawing/2014/main" id="{57031EF5-6C93-4F3D-9E68-1FE7E49F2A78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 flipH="1">
            <a:off x="9899479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2" name="Tijdelijke aanduiding voor afbeelding 91">
            <a:extLst>
              <a:ext uri="{FF2B5EF4-FFF2-40B4-BE49-F238E27FC236}">
                <a16:creationId xmlns:a16="http://schemas.microsoft.com/office/drawing/2014/main" id="{D1B127A4-6FEF-4922-99E5-D0D998759798}"/>
              </a:ext>
            </a:extLst>
          </p:cNvPr>
          <p:cNvSpPr>
            <a:spLocks noGrp="1"/>
          </p:cNvSpPr>
          <p:nvPr>
            <p:ph type="pic" sz="quarter" idx="71" hasCustomPrompt="1"/>
          </p:nvPr>
        </p:nvSpPr>
        <p:spPr>
          <a:xfrm flipH="1">
            <a:off x="9899479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3" name="Tijdelijke aanduiding voor afbeelding 92">
            <a:extLst>
              <a:ext uri="{FF2B5EF4-FFF2-40B4-BE49-F238E27FC236}">
                <a16:creationId xmlns:a16="http://schemas.microsoft.com/office/drawing/2014/main" id="{61A7EA5B-BE99-47CC-987C-5F9B43CE2758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 flipH="1">
            <a:off x="9899479" y="31820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4" name="Tijdelijke aanduiding voor afbeelding 93">
            <a:extLst>
              <a:ext uri="{FF2B5EF4-FFF2-40B4-BE49-F238E27FC236}">
                <a16:creationId xmlns:a16="http://schemas.microsoft.com/office/drawing/2014/main" id="{1517DEFA-144A-41BB-B05D-90A8B046E1AF}"/>
              </a:ext>
            </a:extLst>
          </p:cNvPr>
          <p:cNvSpPr>
            <a:spLocks noGrp="1"/>
          </p:cNvSpPr>
          <p:nvPr>
            <p:ph type="pic" sz="quarter" idx="73" hasCustomPrompt="1"/>
          </p:nvPr>
        </p:nvSpPr>
        <p:spPr>
          <a:xfrm flipH="1">
            <a:off x="9899479" y="403872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95" name="Tijdelijke aanduiding voor afbeelding 94">
            <a:extLst>
              <a:ext uri="{FF2B5EF4-FFF2-40B4-BE49-F238E27FC236}">
                <a16:creationId xmlns:a16="http://schemas.microsoft.com/office/drawing/2014/main" id="{ADC035EC-FEDC-4142-B291-F2629C63D593}"/>
              </a:ext>
            </a:extLst>
          </p:cNvPr>
          <p:cNvSpPr>
            <a:spLocks noGrp="1"/>
          </p:cNvSpPr>
          <p:nvPr>
            <p:ph type="pic" sz="quarter" idx="74" hasCustomPrompt="1"/>
          </p:nvPr>
        </p:nvSpPr>
        <p:spPr>
          <a:xfrm flipH="1">
            <a:off x="9899479" y="489245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AE2C2-0688-F3F7-E1D9-AE8A73B1D08D}"/>
              </a:ext>
            </a:extLst>
          </p:cNvPr>
          <p:cNvSpPr>
            <a:spLocks noGrp="1"/>
          </p:cNvSpPr>
          <p:nvPr>
            <p:ph type="dt" sz="half" idx="75"/>
          </p:nvPr>
        </p:nvSpPr>
        <p:spPr/>
        <p:txBody>
          <a:bodyPr/>
          <a:lstStyle/>
          <a:p>
            <a:fld id="{90AACA50-AC5D-2344-B275-3228B7344233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30D2AE-4CF5-FB81-5B75-48A1A6B092CE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BEEC735-08CD-6702-12FD-3D8879F947D1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01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2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2x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81" name="Tijdelijke aanduiding voor afbeelding 180">
            <a:extLst>
              <a:ext uri="{FF2B5EF4-FFF2-40B4-BE49-F238E27FC236}">
                <a16:creationId xmlns:a16="http://schemas.microsoft.com/office/drawing/2014/main" id="{3B8F0FE4-C6E3-4EF7-85E5-E46A397F17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59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180" name="Tijdelijke aanduiding voor afbeelding 179">
            <a:extLst>
              <a:ext uri="{FF2B5EF4-FFF2-40B4-BE49-F238E27FC236}">
                <a16:creationId xmlns:a16="http://schemas.microsoft.com/office/drawing/2014/main" id="{768CFBFF-1B8D-4124-9D3A-DB5E01C9A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117" y="1463586"/>
            <a:ext cx="543648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1455D8-42B6-727D-96EF-0938F14041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128D0D95-6693-B329-86A9-9A9BE670D8B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359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34CD9-DEDA-68ED-3107-EFC94CC6868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50546A9-6A80-214A-9A1E-4A683D6C0217}" type="datetime1">
              <a:rPr lang="nl-NL" smtClean="0"/>
              <a:t>20-9-2024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8024AA-8FDB-D65A-3ECE-3277B3610F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1433E1-91B9-2B76-A469-3085289A3C3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10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3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3x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8488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9845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D2AD80D8-C94D-4287-BC6D-F237362BE8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DA933944-52F1-4459-BD8A-D32B6F14821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43121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1" name="Tijdelijke aanduiding voor afbeelding 30">
            <a:extLst>
              <a:ext uri="{FF2B5EF4-FFF2-40B4-BE49-F238E27FC236}">
                <a16:creationId xmlns:a16="http://schemas.microsoft.com/office/drawing/2014/main" id="{ED8A7B21-10FC-4607-9D19-70CEA6E7F8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05757" y="1463586"/>
            <a:ext cx="3504321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352689E-D991-5EED-0DD2-51A87404F0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2B270EE1-6BDD-4CD6-14C8-18AB6EC3AF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43121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E2B6A9A-4EBA-40F0-5997-B170C712D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575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4573D8-2A9B-C604-5309-5E4AC13C9D94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531DBD8-067C-134C-AF97-43C9BC2B09BA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E57B4BF-9CFE-A648-8D82-C86FD8D93DB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86DD3D3-E589-673F-1DC5-4BE957FD8B3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 + Tekst lab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76D8E1-24DE-C44E-B54F-CC75AE750D0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4x + Tekst labels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0184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88149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F33842E5-707A-492C-B3BE-942079F4B1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891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DD42BA14-D959-4186-A235-955438195A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7692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3F635852-9C5A-4B7E-B3C4-5B56E473312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7493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03DEFD53-030C-4C3D-998E-8D2CF330E0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7515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E6000226-F679-4566-810B-FF55BAD7BB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7117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#1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4FFAC3BA-75B0-7989-C15F-879868D968C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77692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#2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A1F6522-50F2-71B6-D2D5-C23B739941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77493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#3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24832551-13E5-9A14-D0BA-1C074FE999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77515" y="4562475"/>
            <a:ext cx="1863725" cy="595313"/>
          </a:xfr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Tekst label #4</a:t>
            </a:r>
          </a:p>
        </p:txBody>
      </p:sp>
    </p:spTree>
    <p:extLst>
      <p:ext uri="{BB962C8B-B14F-4D97-AF65-F5344CB8AC3E}">
        <p14:creationId xmlns:p14="http://schemas.microsoft.com/office/powerpoint/2010/main" val="27543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49">
            <a:extLst>
              <a:ext uri="{FF2B5EF4-FFF2-40B4-BE49-F238E27FC236}">
                <a16:creationId xmlns:a16="http://schemas.microsoft.com/office/drawing/2014/main" id="{A875C421-E5F2-1563-2BDB-042A604607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-1496"/>
            <a:ext cx="12192001" cy="6859495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-491319"/>
            <a:ext cx="3411940" cy="30025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nl-NL" sz="1400" b="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nl-NL" noProof="0"/>
              <a:t>Afbeelding zonder titel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E8E2A5-E7E1-FA46-BD2C-59366FDF32E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7" name="Tijdelijke aanduiding voor tekst 16">
            <a:extLst>
              <a:ext uri="{FF2B5EF4-FFF2-40B4-BE49-F238E27FC236}">
                <a16:creationId xmlns:a16="http://schemas.microsoft.com/office/drawing/2014/main" id="{1E43740E-0DA5-9B9B-9B15-E1BE2EEBB5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53775" y="270569"/>
            <a:ext cx="658800" cy="577215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74" r="-474"/>
            </a:stretch>
          </a:blip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  <a:lvl5pPr marL="0" indent="0">
              <a:buNone/>
              <a:defRPr/>
            </a:lvl5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2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Tekst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1AE7892-A996-2746-96AF-1D86CC3F5FB7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60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CB7D44F7-4A55-484E-804E-857E022EC77A}"/>
              </a:ext>
            </a:extLst>
          </p:cNvPr>
          <p:cNvGrpSpPr/>
          <p:nvPr userDrawn="1"/>
        </p:nvGrpSpPr>
        <p:grpSpPr>
          <a:xfrm>
            <a:off x="6481853" y="146503"/>
            <a:ext cx="2974588" cy="6239511"/>
            <a:chOff x="7443743" y="146503"/>
            <a:chExt cx="2974588" cy="6239511"/>
          </a:xfrm>
        </p:grpSpPr>
        <p:pic>
          <p:nvPicPr>
            <p:cNvPr id="18" name="Picture 2" descr="iphone 6 plus mockup">
              <a:extLst>
                <a:ext uri="{FF2B5EF4-FFF2-40B4-BE49-F238E27FC236}">
                  <a16:creationId xmlns:a16="http://schemas.microsoft.com/office/drawing/2014/main" id="{B4309A0D-22B8-456E-AE17-98961428B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163" r="26163"/>
            <a:stretch/>
          </p:blipFill>
          <p:spPr bwMode="auto">
            <a:xfrm>
              <a:off x="7443743" y="146503"/>
              <a:ext cx="2974588" cy="623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Afgeronde rechthoek 35">
              <a:extLst>
                <a:ext uri="{FF2B5EF4-FFF2-40B4-BE49-F238E27FC236}">
                  <a16:creationId xmlns:a16="http://schemas.microsoft.com/office/drawing/2014/main" id="{D07225EF-84E7-449D-BB16-10545B149E9E}"/>
                </a:ext>
              </a:extLst>
            </p:cNvPr>
            <p:cNvSpPr/>
            <p:nvPr/>
          </p:nvSpPr>
          <p:spPr>
            <a:xfrm>
              <a:off x="7773445" y="1189948"/>
              <a:ext cx="2315185" cy="4169452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" name="Tijdelijke aanduiding voor afbeelding 18">
            <a:extLst>
              <a:ext uri="{FF2B5EF4-FFF2-40B4-BE49-F238E27FC236}">
                <a16:creationId xmlns:a16="http://schemas.microsoft.com/office/drawing/2014/main" id="{9A6F1E85-3D0A-40AB-B9D5-41DB4B4C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2504" y="1177022"/>
            <a:ext cx="2351495" cy="4181726"/>
          </a:xfrm>
          <a:prstGeom prst="roundRect">
            <a:avLst>
              <a:gd name="adj" fmla="val 1195"/>
            </a:avLst>
          </a:prstGeom>
          <a:solidFill>
            <a:schemeClr val="bg2"/>
          </a:solidFill>
          <a:ln>
            <a:noFill/>
          </a:ln>
        </p:spPr>
        <p:txBody>
          <a:bodyPr wrap="square" bIns="2340000" anchor="b">
            <a:noAutofit/>
          </a:bodyPr>
          <a:lstStyle>
            <a:lvl1pPr algn="ctr">
              <a:lnSpc>
                <a:spcPct val="120000"/>
              </a:lnSpc>
              <a:defRPr sz="1000" b="0" i="1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#1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006ADBB8-3BC8-484C-8974-CE3DE00FB2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741F09E-2999-1301-960F-334F3F10C0D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9A923BB-D8ED-5A4D-A1E5-7F71C0FE7631}" type="datetime1">
              <a:rPr lang="nl-NL" smtClean="0"/>
              <a:t>20-9-2024</a:t>
            </a:fld>
            <a:endParaRPr lang="nl-NL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7D805DAE-41D0-1314-0697-B046D567FD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063F18-EB14-9B6E-397C-A7A338F6457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0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#2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172A6560-5D4C-4C7E-B08D-40004BF24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172" y="1321984"/>
            <a:ext cx="5808327" cy="4819486"/>
          </a:xfrm>
          <a:prstGeom prst="rect">
            <a:avLst/>
          </a:prstGeom>
        </p:spPr>
      </p:pic>
      <p:sp>
        <p:nvSpPr>
          <p:cNvPr id="23" name="Tijdelijke aanduiding voor afbeelding 18">
            <a:extLst>
              <a:ext uri="{FF2B5EF4-FFF2-40B4-BE49-F238E27FC236}">
                <a16:creationId xmlns:a16="http://schemas.microsoft.com/office/drawing/2014/main" id="{A1A4E1E8-5970-4FD8-B1B7-07E348F1E14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57257" y="1668780"/>
            <a:ext cx="5118148" cy="2956560"/>
          </a:xfrm>
          <a:prstGeom prst="roundRect">
            <a:avLst>
              <a:gd name="adj" fmla="val 1296"/>
            </a:avLst>
          </a:prstGeom>
          <a:solidFill>
            <a:schemeClr val="bg2"/>
          </a:solidFill>
        </p:spPr>
        <p:txBody>
          <a:bodyPr vert="horz" wrap="square" lIns="0" tIns="864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4" name="Tijdelijke aanduiding voor tekst 17">
            <a:extLst>
              <a:ext uri="{FF2B5EF4-FFF2-40B4-BE49-F238E27FC236}">
                <a16:creationId xmlns:a16="http://schemas.microsoft.com/office/drawing/2014/main" id="{78B8A4AE-D59D-456E-B1A3-5594127500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CE4DB36-01B9-8FA3-B926-696C3A15FA5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498174-2673-B742-8AA8-0A82FC0EBB3D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42198C9-6EBD-BBF4-E4E6-870512DA544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FB1D90B-5392-609F-993C-0DECBB54B3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0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4x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591672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B37875E-FB75-4033-AD90-46D85EAF774B}"/>
                </a:ext>
              </a:extLst>
            </p:cNvPr>
            <p:cNvSpPr/>
            <p:nvPr userDrawn="1"/>
          </p:nvSpPr>
          <p:spPr>
            <a:xfrm>
              <a:off x="301848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8814960" y="1075926"/>
              <a:ext cx="360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F33842E5-707A-492C-B3BE-942079F4B1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891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5" name="Tijdelijke aanduiding voor afbeelding 34">
            <a:extLst>
              <a:ext uri="{FF2B5EF4-FFF2-40B4-BE49-F238E27FC236}">
                <a16:creationId xmlns:a16="http://schemas.microsoft.com/office/drawing/2014/main" id="{DD42BA14-D959-4186-A235-955438195A1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77692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3F635852-9C5A-4B7E-B3C4-5B56E473312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7493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03DEFD53-030C-4C3D-998E-8D2CF330E0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177515" y="1463586"/>
            <a:ext cx="2537467" cy="4218186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2DF77-619E-89E4-3DAE-A0E5F1DB884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C469ACB-1D97-E149-99B3-81B47893A00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1C95E3-A439-53B1-FB4A-C772B4C9A48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EABE81-D17B-E526-E548-D54F276120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95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#3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3205291B-6501-4F0E-A327-5B1D442B7722}"/>
              </a:ext>
            </a:extLst>
          </p:cNvPr>
          <p:cNvGrpSpPr/>
          <p:nvPr userDrawn="1"/>
        </p:nvGrpSpPr>
        <p:grpSpPr>
          <a:xfrm>
            <a:off x="5515428" y="1462192"/>
            <a:ext cx="6287146" cy="4387064"/>
            <a:chOff x="5515428" y="1462192"/>
            <a:chExt cx="6287146" cy="4387064"/>
          </a:xfrm>
        </p:grpSpPr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C0A87938-4978-43FE-A54A-0B5CDA563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5428" y="1462192"/>
              <a:ext cx="6287146" cy="4387064"/>
            </a:xfrm>
            <a:prstGeom prst="rect">
              <a:avLst/>
            </a:prstGeom>
            <a:effectLst/>
          </p:spPr>
        </p:pic>
        <p:sp>
          <p:nvSpPr>
            <p:cNvPr id="25" name="Afgeronde rechthoek 10">
              <a:extLst>
                <a:ext uri="{FF2B5EF4-FFF2-40B4-BE49-F238E27FC236}">
                  <a16:creationId xmlns:a16="http://schemas.microsoft.com/office/drawing/2014/main" id="{45E5C940-E59A-4E9C-B9FE-9DD9D44F1956}"/>
                </a:ext>
              </a:extLst>
            </p:cNvPr>
            <p:cNvSpPr/>
            <p:nvPr/>
          </p:nvSpPr>
          <p:spPr>
            <a:xfrm>
              <a:off x="6406406" y="1674475"/>
              <a:ext cx="4666633" cy="2986438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afbeelding 18">
            <a:extLst>
              <a:ext uri="{FF2B5EF4-FFF2-40B4-BE49-F238E27FC236}">
                <a16:creationId xmlns:a16="http://schemas.microsoft.com/office/drawing/2014/main" id="{63477493-0E02-4611-AA9E-DC1DD50AD3B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87355" y="1657350"/>
            <a:ext cx="4709269" cy="3013088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864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7" name="Tijdelijke aanduiding voor tekst 17">
            <a:extLst>
              <a:ext uri="{FF2B5EF4-FFF2-40B4-BE49-F238E27FC236}">
                <a16:creationId xmlns:a16="http://schemas.microsoft.com/office/drawing/2014/main" id="{824C5325-F8E8-4DE3-91CE-A54D3E2CD6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9D115B45-E42C-D6E5-C825-E56BEF5DFDB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1B7F08B-8660-F24A-90CA-28FEE009E12D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20CC14B-ADE5-2F12-164A-B843A72459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9B78547-2BF2-5699-BD34-BA9DE0A0D8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54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82348B5-78F2-47B8-8FEC-BDA9A4B5189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5136960" cy="4216104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#4</a:t>
            </a:r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2C801995-F0D1-4E32-BCE8-624C1E41374B}"/>
              </a:ext>
            </a:extLst>
          </p:cNvPr>
          <p:cNvGrpSpPr/>
          <p:nvPr userDrawn="1"/>
        </p:nvGrpSpPr>
        <p:grpSpPr>
          <a:xfrm>
            <a:off x="6105601" y="1522638"/>
            <a:ext cx="5531397" cy="3901137"/>
            <a:chOff x="6105601" y="1522638"/>
            <a:chExt cx="5531397" cy="3901137"/>
          </a:xfrm>
        </p:grpSpPr>
        <p:pic>
          <p:nvPicPr>
            <p:cNvPr id="23" name="Picture 2" descr="Afbeeldingsresultaat voor IPAD mock up">
              <a:extLst>
                <a:ext uri="{FF2B5EF4-FFF2-40B4-BE49-F238E27FC236}">
                  <a16:creationId xmlns:a16="http://schemas.microsoft.com/office/drawing/2014/main" id="{F3DCF744-F242-4008-ABD7-25C694B59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5601" y="1522638"/>
              <a:ext cx="5531397" cy="3901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fgeronde rechthoek 10">
              <a:extLst>
                <a:ext uri="{FF2B5EF4-FFF2-40B4-BE49-F238E27FC236}">
                  <a16:creationId xmlns:a16="http://schemas.microsoft.com/office/drawing/2014/main" id="{A5F9E5E2-7D11-42D7-B053-2CA57F9C960A}"/>
                </a:ext>
              </a:extLst>
            </p:cNvPr>
            <p:cNvSpPr/>
            <p:nvPr/>
          </p:nvSpPr>
          <p:spPr>
            <a:xfrm>
              <a:off x="6604380" y="1769926"/>
              <a:ext cx="4541824" cy="3410880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" name="Tijdelijke aanduiding voor afbeelding 18">
            <a:extLst>
              <a:ext uri="{FF2B5EF4-FFF2-40B4-BE49-F238E27FC236}">
                <a16:creationId xmlns:a16="http://schemas.microsoft.com/office/drawing/2014/main" id="{26C10A3B-07B4-46D7-BE17-6D1431348ED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5900" y="1769926"/>
            <a:ext cx="4629150" cy="3412800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116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62EED3C0-B9F5-41B5-A7FC-04EAD2BACC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CA50AA2-8245-C285-E91A-1FCF71C269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96B3C99-C721-854C-AD82-0A4C4D155072}" type="datetime1">
              <a:rPr lang="nl-NL" smtClean="0"/>
              <a:t>20-9-2024</a:t>
            </a:fld>
            <a:endParaRPr lang="nl-NL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113607A-32A5-9EC7-5F3F-09C8D252224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210C2F7-E0E3-0BE8-6ED6-E585B6F8AAD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5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#5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C260EB77-C6D8-45FB-90A3-BF0E1989F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2752" y="1193297"/>
            <a:ext cx="6215748" cy="5157546"/>
          </a:xfrm>
          <a:prstGeom prst="rect">
            <a:avLst/>
          </a:prstGeom>
        </p:spPr>
      </p:pic>
      <p:sp>
        <p:nvSpPr>
          <p:cNvPr id="25" name="Tijdelijke aanduiding voor afbeelding 18">
            <a:extLst>
              <a:ext uri="{FF2B5EF4-FFF2-40B4-BE49-F238E27FC236}">
                <a16:creationId xmlns:a16="http://schemas.microsoft.com/office/drawing/2014/main" id="{6470DA0C-2CA5-475A-B4AB-858D14BA70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2566" y="1592009"/>
            <a:ext cx="5400490" cy="3101016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936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F66CDBBC-999B-40B8-B17E-D73C60CBD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C77237-15A0-A2F9-B7E4-68B31986905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B72B2C3-AEE9-3C4C-8C1D-8A5C86D7070D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505F9DB-5EE6-00D7-7222-8D21FB84AB1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AFCC3B5-D89B-24DA-D165-DEE93466F8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237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#6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ABFAF8EF-595B-495B-9821-5DCBF54C712D}"/>
              </a:ext>
            </a:extLst>
          </p:cNvPr>
          <p:cNvGrpSpPr/>
          <p:nvPr userDrawn="1"/>
        </p:nvGrpSpPr>
        <p:grpSpPr>
          <a:xfrm>
            <a:off x="2631799" y="1202475"/>
            <a:ext cx="7433012" cy="5186628"/>
            <a:chOff x="2196889" y="543480"/>
            <a:chExt cx="8667192" cy="6047819"/>
          </a:xfrm>
        </p:grpSpPr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15E88F6D-58A0-4503-A66D-84F31E250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6889" y="543480"/>
              <a:ext cx="8667192" cy="6047819"/>
            </a:xfrm>
            <a:prstGeom prst="rect">
              <a:avLst/>
            </a:prstGeom>
            <a:effectLst/>
          </p:spPr>
        </p:pic>
        <p:sp>
          <p:nvSpPr>
            <p:cNvPr id="22" name="Afgeronde rechthoek 19">
              <a:extLst>
                <a:ext uri="{FF2B5EF4-FFF2-40B4-BE49-F238E27FC236}">
                  <a16:creationId xmlns:a16="http://schemas.microsoft.com/office/drawing/2014/main" id="{6C85C64C-294A-45D9-AE20-74693D4EEFDC}"/>
                </a:ext>
              </a:extLst>
            </p:cNvPr>
            <p:cNvSpPr/>
            <p:nvPr/>
          </p:nvSpPr>
          <p:spPr>
            <a:xfrm>
              <a:off x="3425153" y="836124"/>
              <a:ext cx="6433222" cy="4116976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afbeelding 18">
            <a:extLst>
              <a:ext uri="{FF2B5EF4-FFF2-40B4-BE49-F238E27FC236}">
                <a16:creationId xmlns:a16="http://schemas.microsoft.com/office/drawing/2014/main" id="{7235F33B-EDD1-4D1F-BD62-2D4915F650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681811" y="1443921"/>
            <a:ext cx="5523788" cy="3555519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152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6" name="Tijdelijke aanduiding voor tekst 17">
            <a:extLst>
              <a:ext uri="{FF2B5EF4-FFF2-40B4-BE49-F238E27FC236}">
                <a16:creationId xmlns:a16="http://schemas.microsoft.com/office/drawing/2014/main" id="{7728079A-F1DB-430A-86A8-DC75883434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00508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D36F77-A435-AB8D-34A7-FE2BB685BEE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7545CBC-5A3E-3A46-B305-ADDB6CDDE6E7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B003163-A6DD-D030-0F95-5FF99C074D0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3DE8A99-A63E-79A4-7B65-5E1875CAC7B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93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Mockup</a:t>
            </a:r>
            <a:r>
              <a:rPr lang="nl-NL" sz="1400" noProof="0">
                <a:latin typeface="+mj-lt"/>
              </a:rPr>
              <a:t> #7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E3ACD55-CCBF-4199-B5DE-E1D0D44F7673}"/>
              </a:ext>
            </a:extLst>
          </p:cNvPr>
          <p:cNvGrpSpPr/>
          <p:nvPr userDrawn="1"/>
        </p:nvGrpSpPr>
        <p:grpSpPr>
          <a:xfrm>
            <a:off x="3233781" y="1230216"/>
            <a:ext cx="6530470" cy="4605754"/>
            <a:chOff x="2909296" y="623354"/>
            <a:chExt cx="7636150" cy="5385560"/>
          </a:xfrm>
        </p:grpSpPr>
        <p:pic>
          <p:nvPicPr>
            <p:cNvPr id="25" name="Picture 2" descr="Afbeeldingsresultaat voor IPAD mock up">
              <a:extLst>
                <a:ext uri="{FF2B5EF4-FFF2-40B4-BE49-F238E27FC236}">
                  <a16:creationId xmlns:a16="http://schemas.microsoft.com/office/drawing/2014/main" id="{931D8005-14A5-4015-BE90-22EA53933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296" y="623354"/>
              <a:ext cx="7636150" cy="538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fgeronde rechthoek 17">
              <a:extLst>
                <a:ext uri="{FF2B5EF4-FFF2-40B4-BE49-F238E27FC236}">
                  <a16:creationId xmlns:a16="http://schemas.microsoft.com/office/drawing/2014/main" id="{EA42AE0F-B39B-476F-BA8D-BEB9592202FF}"/>
                </a:ext>
              </a:extLst>
            </p:cNvPr>
            <p:cNvSpPr/>
            <p:nvPr/>
          </p:nvSpPr>
          <p:spPr>
            <a:xfrm>
              <a:off x="3597866" y="964737"/>
              <a:ext cx="6270034" cy="4708755"/>
            </a:xfrm>
            <a:prstGeom prst="roundRect">
              <a:avLst>
                <a:gd name="adj" fmla="val 897"/>
              </a:avLst>
            </a:prstGeom>
            <a:solidFill>
              <a:srgbClr val="F6F6F6"/>
            </a:solidFill>
            <a:ln w="127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7" name="Tijdelijke aanduiding voor afbeelding 18">
            <a:extLst>
              <a:ext uri="{FF2B5EF4-FFF2-40B4-BE49-F238E27FC236}">
                <a16:creationId xmlns:a16="http://schemas.microsoft.com/office/drawing/2014/main" id="{84A7F1E4-78D2-4968-8DD2-8AB5E4CC3C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803330" y="1492460"/>
            <a:ext cx="5427170" cy="4101200"/>
          </a:xfrm>
          <a:prstGeom prst="roundRect">
            <a:avLst>
              <a:gd name="adj" fmla="val 1870"/>
            </a:avLst>
          </a:prstGeom>
          <a:solidFill>
            <a:schemeClr val="bg2"/>
          </a:solidFill>
        </p:spPr>
        <p:txBody>
          <a:bodyPr vert="horz" wrap="square" lIns="0" tIns="1440000" rIns="0" bIns="0" rtlCol="0" anchor="t" anchorCtr="0">
            <a:noAutofit/>
          </a:bodyPr>
          <a:lstStyle>
            <a:lvl1pPr algn="ctr">
              <a:defRPr lang="nl-NL" sz="1000" b="0" i="1" dirty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B41185-C3E1-C393-D74F-6515B807C5B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F5BEDBA-B5B2-754D-9F31-F05FA8D8CF87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34B425A-DBE8-105E-25AD-E8F2581F508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AC1864B-7E24-4A59-13AE-B112EA074D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53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Tijdlijn</a:t>
            </a: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2" name="Tijdelijke aanduiding voor verticale tekst 2">
            <a:extLst>
              <a:ext uri="{FF2B5EF4-FFF2-40B4-BE49-F238E27FC236}">
                <a16:creationId xmlns:a16="http://schemas.microsoft.com/office/drawing/2014/main" id="{8378D8B1-6592-4DC3-9B64-9FD6E239424F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0240" y="1463586"/>
            <a:ext cx="11229838" cy="790516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600" b="0">
                <a:latin typeface="+mn-lt"/>
              </a:defRPr>
            </a:lvl1pPr>
            <a:lvl2pPr>
              <a:defRPr/>
            </a:lvl2pPr>
            <a:lvl3pPr marL="0" indent="0">
              <a:buNone/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/>
              <a:t>Plaats hier u tekst</a:t>
            </a:r>
          </a:p>
        </p:txBody>
      </p: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8281D667-EA88-4829-BC5B-0EB160FB36C3}"/>
              </a:ext>
            </a:extLst>
          </p:cNvPr>
          <p:cNvCxnSpPr/>
          <p:nvPr userDrawn="1"/>
        </p:nvCxnSpPr>
        <p:spPr>
          <a:xfrm>
            <a:off x="1796158" y="3054159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44D42547-276B-430C-A81F-F38208B3D558}"/>
              </a:ext>
            </a:extLst>
          </p:cNvPr>
          <p:cNvCxnSpPr/>
          <p:nvPr userDrawn="1"/>
        </p:nvCxnSpPr>
        <p:spPr>
          <a:xfrm>
            <a:off x="1796158" y="3547328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id="{03E9B05D-7BB0-46FE-A6B0-D936F34D20F0}"/>
              </a:ext>
            </a:extLst>
          </p:cNvPr>
          <p:cNvCxnSpPr/>
          <p:nvPr userDrawn="1"/>
        </p:nvCxnSpPr>
        <p:spPr>
          <a:xfrm>
            <a:off x="1796158" y="4040497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B1841DF3-3854-4C6A-BD08-B907A7D3FB29}"/>
              </a:ext>
            </a:extLst>
          </p:cNvPr>
          <p:cNvCxnSpPr/>
          <p:nvPr userDrawn="1"/>
        </p:nvCxnSpPr>
        <p:spPr>
          <a:xfrm>
            <a:off x="1796158" y="4533666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40D035C4-BC0B-46A2-9451-014C6701A0E4}"/>
              </a:ext>
            </a:extLst>
          </p:cNvPr>
          <p:cNvCxnSpPr/>
          <p:nvPr userDrawn="1"/>
        </p:nvCxnSpPr>
        <p:spPr>
          <a:xfrm>
            <a:off x="1796158" y="5026835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63E5269F-5783-4C28-8DDE-FE00ABE14AA9}"/>
              </a:ext>
            </a:extLst>
          </p:cNvPr>
          <p:cNvCxnSpPr/>
          <p:nvPr userDrawn="1"/>
        </p:nvCxnSpPr>
        <p:spPr>
          <a:xfrm>
            <a:off x="1796158" y="5520006"/>
            <a:ext cx="99144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jdelijke aanduiding voor tekst 24">
            <a:extLst>
              <a:ext uri="{FF2B5EF4-FFF2-40B4-BE49-F238E27FC236}">
                <a16:creationId xmlns:a16="http://schemas.microsoft.com/office/drawing/2014/main" id="{535E87C3-72F9-47CB-B755-4D030D7BBC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96158" y="2908167"/>
            <a:ext cx="648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6" name="Tijdelijke aanduiding voor tekst 24">
            <a:extLst>
              <a:ext uri="{FF2B5EF4-FFF2-40B4-BE49-F238E27FC236}">
                <a16:creationId xmlns:a16="http://schemas.microsoft.com/office/drawing/2014/main" id="{04F6877C-4528-4F4E-8EDD-438C73912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44158" y="3403254"/>
            <a:ext cx="2656896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7" name="Tijdelijke aanduiding voor tekst 24">
            <a:extLst>
              <a:ext uri="{FF2B5EF4-FFF2-40B4-BE49-F238E27FC236}">
                <a16:creationId xmlns:a16="http://schemas.microsoft.com/office/drawing/2014/main" id="{6F102946-B487-4C8D-B9B4-1D73B1DFD3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1054" y="3896424"/>
            <a:ext cx="1980001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Tijdelijke aanduiding voor tekst 24">
            <a:extLst>
              <a:ext uri="{FF2B5EF4-FFF2-40B4-BE49-F238E27FC236}">
                <a16:creationId xmlns:a16="http://schemas.microsoft.com/office/drawing/2014/main" id="{203C16E6-6EE6-47FE-88E2-4EF6D02FB9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81055" y="4389594"/>
            <a:ext cx="1980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Tijdelijke aanduiding voor tekst 24">
            <a:extLst>
              <a:ext uri="{FF2B5EF4-FFF2-40B4-BE49-F238E27FC236}">
                <a16:creationId xmlns:a16="http://schemas.microsoft.com/office/drawing/2014/main" id="{0F30F5D6-73AD-479C-8BDE-A0C19717E0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1055" y="4880771"/>
            <a:ext cx="1980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0" name="Tijdelijke aanduiding voor tekst 24">
            <a:extLst>
              <a:ext uri="{FF2B5EF4-FFF2-40B4-BE49-F238E27FC236}">
                <a16:creationId xmlns:a16="http://schemas.microsoft.com/office/drawing/2014/main" id="{786DBC52-37D6-4CBC-B381-1D98B4338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062078" y="5379914"/>
            <a:ext cx="648000" cy="284163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7F8EE1B7-361C-480B-A0D8-021DFA51F025}"/>
              </a:ext>
            </a:extLst>
          </p:cNvPr>
          <p:cNvSpPr>
            <a:spLocks noGrp="1"/>
          </p:cNvSpPr>
          <p:nvPr>
            <p:ph type="body" orient="vert" idx="20" hasCustomPrompt="1"/>
          </p:nvPr>
        </p:nvSpPr>
        <p:spPr>
          <a:xfrm>
            <a:off x="480242" y="2902553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2" name="Tijdelijke aanduiding voor verticale tekst 2">
            <a:extLst>
              <a:ext uri="{FF2B5EF4-FFF2-40B4-BE49-F238E27FC236}">
                <a16:creationId xmlns:a16="http://schemas.microsoft.com/office/drawing/2014/main" id="{315B3FBB-175B-4EFD-818A-71E1094886E4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480242" y="3389209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3" name="Tijdelijke aanduiding voor verticale tekst 2">
            <a:extLst>
              <a:ext uri="{FF2B5EF4-FFF2-40B4-BE49-F238E27FC236}">
                <a16:creationId xmlns:a16="http://schemas.microsoft.com/office/drawing/2014/main" id="{0D18D987-5DAF-4A92-BF41-AE1627A12D7F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480242" y="3880627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4" name="Tijdelijke aanduiding voor verticale tekst 2">
            <a:extLst>
              <a:ext uri="{FF2B5EF4-FFF2-40B4-BE49-F238E27FC236}">
                <a16:creationId xmlns:a16="http://schemas.microsoft.com/office/drawing/2014/main" id="{E661F218-60F6-437F-893A-F34BAE1DF36F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480242" y="4376807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5" name="Tijdelijke aanduiding voor verticale tekst 2">
            <a:extLst>
              <a:ext uri="{FF2B5EF4-FFF2-40B4-BE49-F238E27FC236}">
                <a16:creationId xmlns:a16="http://schemas.microsoft.com/office/drawing/2014/main" id="{66E724BF-CB3F-4C0A-B273-948067F2A778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480242" y="4868225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D6DF1A28-A881-473B-BD7F-F402324E4DAE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480242" y="5359642"/>
            <a:ext cx="1242355" cy="320082"/>
          </a:xfrm>
        </p:spPr>
        <p:txBody>
          <a:bodyPr vert="horz" lIns="0" anchor="ctr"/>
          <a:lstStyle>
            <a:lvl1pPr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7" name="Tijdelijke aanduiding voor verticale tekst 2">
            <a:extLst>
              <a:ext uri="{FF2B5EF4-FFF2-40B4-BE49-F238E27FC236}">
                <a16:creationId xmlns:a16="http://schemas.microsoft.com/office/drawing/2014/main" id="{606269BF-328F-4173-91C9-2B343783869C}"/>
              </a:ext>
            </a:extLst>
          </p:cNvPr>
          <p:cNvSpPr>
            <a:spLocks noGrp="1"/>
          </p:cNvSpPr>
          <p:nvPr>
            <p:ph type="body" orient="vert" idx="26" hasCustomPrompt="1"/>
          </p:nvPr>
        </p:nvSpPr>
        <p:spPr>
          <a:xfrm>
            <a:off x="480242" y="2328185"/>
            <a:ext cx="1242355" cy="385515"/>
          </a:xfrm>
        </p:spPr>
        <p:txBody>
          <a:bodyPr vert="horz" lIns="0" anchor="ctr"/>
          <a:lstStyle>
            <a:lvl1pPr>
              <a:defRPr sz="1200" b="1">
                <a:solidFill>
                  <a:schemeClr val="accent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Plaats hier u tekst</a:t>
            </a:r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BC445DF4-F28D-4948-B14D-2D49FC01EFDB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1798535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49" name="Tijdelijke aanduiding voor verticale tekst 2">
            <a:extLst>
              <a:ext uri="{FF2B5EF4-FFF2-40B4-BE49-F238E27FC236}">
                <a16:creationId xmlns:a16="http://schemas.microsoft.com/office/drawing/2014/main" id="{3D1AAE38-C65C-4535-BEF0-1D09E991F74B}"/>
              </a:ext>
            </a:extLst>
          </p:cNvPr>
          <p:cNvSpPr>
            <a:spLocks noGrp="1"/>
          </p:cNvSpPr>
          <p:nvPr>
            <p:ph type="body" orient="vert" idx="28" hasCustomPrompt="1"/>
          </p:nvPr>
        </p:nvSpPr>
        <p:spPr>
          <a:xfrm>
            <a:off x="246434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E1FAEEC0-E02E-47D0-B2AA-80492CEBACED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3123008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1" name="Tijdelijke aanduiding voor verticale tekst 2">
            <a:extLst>
              <a:ext uri="{FF2B5EF4-FFF2-40B4-BE49-F238E27FC236}">
                <a16:creationId xmlns:a16="http://schemas.microsoft.com/office/drawing/2014/main" id="{4E9EF6E4-BA5A-4F84-901A-AD4BE962F700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3786435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2CE5B380-F4E2-4603-A5F2-86AF254E920C}"/>
              </a:ext>
            </a:extLst>
          </p:cNvPr>
          <p:cNvSpPr>
            <a:spLocks noGrp="1"/>
          </p:cNvSpPr>
          <p:nvPr>
            <p:ph type="body" orient="vert" idx="31" hasCustomPrompt="1"/>
          </p:nvPr>
        </p:nvSpPr>
        <p:spPr>
          <a:xfrm>
            <a:off x="444510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3" name="Tijdelijke aanduiding voor verticale tekst 2">
            <a:extLst>
              <a:ext uri="{FF2B5EF4-FFF2-40B4-BE49-F238E27FC236}">
                <a16:creationId xmlns:a16="http://schemas.microsoft.com/office/drawing/2014/main" id="{253C5CFC-2EC2-4A43-905B-E3235D38DA2E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510739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0020116B-BFE3-4684-B1C5-FE2D833B0ECF}"/>
              </a:ext>
            </a:extLst>
          </p:cNvPr>
          <p:cNvSpPr>
            <a:spLocks noGrp="1"/>
          </p:cNvSpPr>
          <p:nvPr>
            <p:ph type="body" orient="vert" idx="33" hasCustomPrompt="1"/>
          </p:nvPr>
        </p:nvSpPr>
        <p:spPr>
          <a:xfrm>
            <a:off x="5768068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5" name="Tijdelijke aanduiding voor verticale tekst 2">
            <a:extLst>
              <a:ext uri="{FF2B5EF4-FFF2-40B4-BE49-F238E27FC236}">
                <a16:creationId xmlns:a16="http://schemas.microsoft.com/office/drawing/2014/main" id="{EF1CA7EB-F568-4B1A-AE04-C0F8B40DD883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642911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6" name="Tijdelijke aanduiding voor verticale tekst 2">
            <a:extLst>
              <a:ext uri="{FF2B5EF4-FFF2-40B4-BE49-F238E27FC236}">
                <a16:creationId xmlns:a16="http://schemas.microsoft.com/office/drawing/2014/main" id="{DBB09C71-12D9-4EDA-AE96-2CF2585576C8}"/>
              </a:ext>
            </a:extLst>
          </p:cNvPr>
          <p:cNvSpPr>
            <a:spLocks noGrp="1"/>
          </p:cNvSpPr>
          <p:nvPr>
            <p:ph type="body" orient="vert" idx="35" hasCustomPrompt="1"/>
          </p:nvPr>
        </p:nvSpPr>
        <p:spPr>
          <a:xfrm>
            <a:off x="709034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7" name="Tijdelijke aanduiding voor verticale tekst 2">
            <a:extLst>
              <a:ext uri="{FF2B5EF4-FFF2-40B4-BE49-F238E27FC236}">
                <a16:creationId xmlns:a16="http://schemas.microsoft.com/office/drawing/2014/main" id="{71601294-49BA-408F-8F2E-F2E303C9705A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775025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8" name="Tijdelijke aanduiding voor verticale tekst 2">
            <a:extLst>
              <a:ext uri="{FF2B5EF4-FFF2-40B4-BE49-F238E27FC236}">
                <a16:creationId xmlns:a16="http://schemas.microsoft.com/office/drawing/2014/main" id="{7ACE2C14-AE6B-480C-A8C1-99BA25E8DAC3}"/>
              </a:ext>
            </a:extLst>
          </p:cNvPr>
          <p:cNvSpPr>
            <a:spLocks noGrp="1"/>
          </p:cNvSpPr>
          <p:nvPr>
            <p:ph type="body" orient="vert" idx="37" hasCustomPrompt="1"/>
          </p:nvPr>
        </p:nvSpPr>
        <p:spPr>
          <a:xfrm>
            <a:off x="8413051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59" name="Tijdelijke aanduiding voor verticale tekst 2">
            <a:extLst>
              <a:ext uri="{FF2B5EF4-FFF2-40B4-BE49-F238E27FC236}">
                <a16:creationId xmlns:a16="http://schemas.microsoft.com/office/drawing/2014/main" id="{535568AB-004D-49E9-8A4E-444421AD6C13}"/>
              </a:ext>
            </a:extLst>
          </p:cNvPr>
          <p:cNvSpPr>
            <a:spLocks noGrp="1"/>
          </p:cNvSpPr>
          <p:nvPr>
            <p:ph type="body" orient="vert" idx="38" hasCustomPrompt="1"/>
          </p:nvPr>
        </p:nvSpPr>
        <p:spPr>
          <a:xfrm>
            <a:off x="9072960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0" name="Tijdelijke aanduiding voor verticale tekst 2">
            <a:extLst>
              <a:ext uri="{FF2B5EF4-FFF2-40B4-BE49-F238E27FC236}">
                <a16:creationId xmlns:a16="http://schemas.microsoft.com/office/drawing/2014/main" id="{207BC1F8-B3D7-452C-9078-EF956CF0F500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973419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1" name="Tijdelijke aanduiding voor verticale tekst 2">
            <a:extLst>
              <a:ext uri="{FF2B5EF4-FFF2-40B4-BE49-F238E27FC236}">
                <a16:creationId xmlns:a16="http://schemas.microsoft.com/office/drawing/2014/main" id="{A9EBB622-8BC3-4DD3-8196-DED494B58581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10395026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62" name="Tijdelijke aanduiding voor verticale tekst 2">
            <a:extLst>
              <a:ext uri="{FF2B5EF4-FFF2-40B4-BE49-F238E27FC236}">
                <a16:creationId xmlns:a16="http://schemas.microsoft.com/office/drawing/2014/main" id="{78AD2112-3573-4089-A8B1-760FD222225E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11054933" y="2341531"/>
            <a:ext cx="648004" cy="364995"/>
          </a:xfrm>
          <a:solidFill>
            <a:schemeClr val="accent1"/>
          </a:solidFill>
        </p:spPr>
        <p:txBody>
          <a:bodyPr vert="horz" lIns="0"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8pPr marL="444500" indent="0">
              <a:buNone/>
              <a:defRPr/>
            </a:lvl8pPr>
          </a:lstStyle>
          <a:p>
            <a:pPr lvl="0"/>
            <a:r>
              <a:rPr lang="nl-NL"/>
              <a:t>Typ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9B25B7-26B4-D31E-A94A-15665E2886F6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fld id="{2A0347B2-355E-2C48-A9E3-20CEAF97D1AD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C477E6F-AC6C-4469-8C8E-AC99E415053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8694B25-73EE-4852-C1E8-7847466C58F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2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552E85-EB09-4ACC-BC82-A26AEB1B3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grpSp>
        <p:nvGrpSpPr>
          <p:cNvPr id="7" name="GRID" hidden="1">
            <a:extLst>
              <a:ext uri="{FF2B5EF4-FFF2-40B4-BE49-F238E27FC236}">
                <a16:creationId xmlns:a16="http://schemas.microsoft.com/office/drawing/2014/main" id="{3F6B8862-4EB2-4011-8EB8-1061F7F0AC2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ECA3DD6-1CA1-4F38-9F1A-2A4D8912F760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E0928881-0251-499D-A163-5293F87E10DA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B7689E0-41BC-4B18-8FFF-A861567645C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F6C6539-5AF2-4CF6-A101-91F012EB0F39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4C9F6B2-5F70-4005-87F7-8B9173D2AFAE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8962995-AA75-4A98-8189-606D234825C2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A08861F-77BD-4C9E-B8A1-8A657045A0B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338F9BE-EEF5-420F-B706-5AA4BD226B31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6EE40D1-EC82-4814-9C6D-80D97FB86792}"/>
                </a:ext>
              </a:extLst>
            </p:cNvPr>
            <p:cNvSpPr/>
            <p:nvPr userDrawn="1"/>
          </p:nvSpPr>
          <p:spPr>
            <a:xfrm>
              <a:off x="5617200" y="0"/>
              <a:ext cx="9576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F655383B-69BE-40CF-9D4D-45E175D11178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 err="1">
                <a:latin typeface="+mj-lt"/>
              </a:rPr>
              <a:t>Roadmap</a:t>
            </a:r>
            <a:endParaRPr lang="nl-NL" sz="1400" noProof="0">
              <a:latin typeface="+mj-lt"/>
            </a:endParaRPr>
          </a:p>
        </p:txBody>
      </p:sp>
      <p:sp>
        <p:nvSpPr>
          <p:cNvPr id="28" name="Tijdelijke aanduiding voor tekst 17">
            <a:extLst>
              <a:ext uri="{FF2B5EF4-FFF2-40B4-BE49-F238E27FC236}">
                <a16:creationId xmlns:a16="http://schemas.microsoft.com/office/drawing/2014/main" id="{4370F63C-29BB-447D-AF74-07FB0707A9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D9E839DE-D5CB-4ABC-A362-17A755292A93}"/>
              </a:ext>
            </a:extLst>
          </p:cNvPr>
          <p:cNvSpPr/>
          <p:nvPr userDrawn="1"/>
        </p:nvSpPr>
        <p:spPr>
          <a:xfrm>
            <a:off x="681882" y="1504043"/>
            <a:ext cx="10667436" cy="4320780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>
              <a:solidFill>
                <a:schemeClr val="accent3"/>
              </a:solidFill>
            </a:endParaRPr>
          </a:p>
        </p:txBody>
      </p:sp>
      <p:cxnSp>
        <p:nvCxnSpPr>
          <p:cNvPr id="64" name="Rechte verbindingslijn 63">
            <a:extLst>
              <a:ext uri="{FF2B5EF4-FFF2-40B4-BE49-F238E27FC236}">
                <a16:creationId xmlns:a16="http://schemas.microsoft.com/office/drawing/2014/main" id="{283E7CE7-EEB3-4282-8ABE-532FBB6FCBBD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870" y="1504043"/>
            <a:ext cx="10667452" cy="202973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>
            <a:extLst>
              <a:ext uri="{FF2B5EF4-FFF2-40B4-BE49-F238E27FC236}">
                <a16:creationId xmlns:a16="http://schemas.microsoft.com/office/drawing/2014/main" id="{4FA04350-A501-4953-B815-A1B48A311F81}"/>
              </a:ext>
            </a:extLst>
          </p:cNvPr>
          <p:cNvCxnSpPr>
            <a:cxnSpLocks/>
          </p:cNvCxnSpPr>
          <p:nvPr userDrawn="1"/>
        </p:nvCxnSpPr>
        <p:spPr>
          <a:xfrm flipH="1">
            <a:off x="681870" y="1501513"/>
            <a:ext cx="10667448" cy="43233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>
            <a:extLst>
              <a:ext uri="{FF2B5EF4-FFF2-40B4-BE49-F238E27FC236}">
                <a16:creationId xmlns:a16="http://schemas.microsoft.com/office/drawing/2014/main" id="{22199B9C-595B-4EAD-8ECB-0B7C238D6839}"/>
              </a:ext>
            </a:extLst>
          </p:cNvPr>
          <p:cNvCxnSpPr>
            <a:cxnSpLocks/>
          </p:cNvCxnSpPr>
          <p:nvPr userDrawn="1"/>
        </p:nvCxnSpPr>
        <p:spPr>
          <a:xfrm flipH="1">
            <a:off x="5753100" y="1501513"/>
            <a:ext cx="5596218" cy="432078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Boog 32">
            <a:extLst>
              <a:ext uri="{FF2B5EF4-FFF2-40B4-BE49-F238E27FC236}">
                <a16:creationId xmlns:a16="http://schemas.microsoft.com/office/drawing/2014/main" id="{AF99B7FA-CCB5-438D-AA12-5E50D9017348}"/>
              </a:ext>
            </a:extLst>
          </p:cNvPr>
          <p:cNvSpPr/>
          <p:nvPr userDrawn="1"/>
        </p:nvSpPr>
        <p:spPr>
          <a:xfrm rot="10800000">
            <a:off x="5982173" y="1500248"/>
            <a:ext cx="5369930" cy="2399762"/>
          </a:xfrm>
          <a:custGeom>
            <a:avLst/>
            <a:gdLst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3" fmla="*/ 2871862 w 5743723"/>
              <a:gd name="connsiteY3" fmla="*/ 2400402 h 4800803"/>
              <a:gd name="connsiteX4" fmla="*/ 2357982 w 5743723"/>
              <a:gd name="connsiteY4" fmla="*/ 38741 h 4800803"/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0" fmla="*/ 1981200 w 5366942"/>
              <a:gd name="connsiteY0" fmla="*/ 5534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3" fmla="*/ 2495080 w 5366942"/>
              <a:gd name="connsiteY3" fmla="*/ 2417005 h 2417006"/>
              <a:gd name="connsiteX4" fmla="*/ 1981200 w 5366942"/>
              <a:gd name="connsiteY4" fmla="*/ 55344 h 2417006"/>
              <a:gd name="connsiteX0" fmla="*/ 0 w 5366942"/>
              <a:gd name="connsiteY0" fmla="*/ 3629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108027 h 2469689"/>
              <a:gd name="connsiteX1" fmla="*/ 4099389 w 5366942"/>
              <a:gd name="connsiteY1" fmla="*/ 478754 h 2469689"/>
              <a:gd name="connsiteX2" fmla="*/ 5366942 w 5366942"/>
              <a:gd name="connsiteY2" fmla="*/ 2469689 h 2469689"/>
              <a:gd name="connsiteX3" fmla="*/ 2495080 w 5366942"/>
              <a:gd name="connsiteY3" fmla="*/ 2469688 h 2469689"/>
              <a:gd name="connsiteX4" fmla="*/ 1981200 w 5366942"/>
              <a:gd name="connsiteY4" fmla="*/ 108027 h 2469689"/>
              <a:gd name="connsiteX0" fmla="*/ 0 w 5366942"/>
              <a:gd name="connsiteY0" fmla="*/ 88977 h 2469689"/>
              <a:gd name="connsiteX1" fmla="*/ 3918414 w 5366942"/>
              <a:gd name="connsiteY1" fmla="*/ 850229 h 2469689"/>
              <a:gd name="connsiteX2" fmla="*/ 5366942 w 5366942"/>
              <a:gd name="connsiteY2" fmla="*/ 2469689 h 2469689"/>
              <a:gd name="connsiteX0" fmla="*/ 1981200 w 5366942"/>
              <a:gd name="connsiteY0" fmla="*/ 45769 h 2407431"/>
              <a:gd name="connsiteX1" fmla="*/ 4099389 w 5366942"/>
              <a:gd name="connsiteY1" fmla="*/ 416496 h 2407431"/>
              <a:gd name="connsiteX2" fmla="*/ 5366942 w 5366942"/>
              <a:gd name="connsiteY2" fmla="*/ 2407431 h 2407431"/>
              <a:gd name="connsiteX3" fmla="*/ 2495080 w 5366942"/>
              <a:gd name="connsiteY3" fmla="*/ 2407430 h 2407431"/>
              <a:gd name="connsiteX4" fmla="*/ 1981200 w 5366942"/>
              <a:gd name="connsiteY4" fmla="*/ 45769 h 2407431"/>
              <a:gd name="connsiteX0" fmla="*/ 0 w 5366942"/>
              <a:gd name="connsiteY0" fmla="*/ 26719 h 2407431"/>
              <a:gd name="connsiteX1" fmla="*/ 3918414 w 5366942"/>
              <a:gd name="connsiteY1" fmla="*/ 787971 h 2407431"/>
              <a:gd name="connsiteX2" fmla="*/ 5366942 w 5366942"/>
              <a:gd name="connsiteY2" fmla="*/ 2407431 h 2407431"/>
              <a:gd name="connsiteX0" fmla="*/ 1981200 w 5366942"/>
              <a:gd name="connsiteY0" fmla="*/ 45357 h 2407019"/>
              <a:gd name="connsiteX1" fmla="*/ 4099389 w 5366942"/>
              <a:gd name="connsiteY1" fmla="*/ 416084 h 2407019"/>
              <a:gd name="connsiteX2" fmla="*/ 5366942 w 5366942"/>
              <a:gd name="connsiteY2" fmla="*/ 2407019 h 2407019"/>
              <a:gd name="connsiteX3" fmla="*/ 2495080 w 5366942"/>
              <a:gd name="connsiteY3" fmla="*/ 2407018 h 2407019"/>
              <a:gd name="connsiteX4" fmla="*/ 1981200 w 5366942"/>
              <a:gd name="connsiteY4" fmla="*/ 45357 h 2407019"/>
              <a:gd name="connsiteX0" fmla="*/ 0 w 5366942"/>
              <a:gd name="connsiteY0" fmla="*/ 26307 h 2407019"/>
              <a:gd name="connsiteX1" fmla="*/ 3918414 w 5366942"/>
              <a:gd name="connsiteY1" fmla="*/ 787559 h 2407019"/>
              <a:gd name="connsiteX2" fmla="*/ 5366942 w 5366942"/>
              <a:gd name="connsiteY2" fmla="*/ 2407019 h 2407019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9374 h 2401036"/>
              <a:gd name="connsiteX1" fmla="*/ 4099389 w 5366942"/>
              <a:gd name="connsiteY1" fmla="*/ 410101 h 2401036"/>
              <a:gd name="connsiteX2" fmla="*/ 5366942 w 5366942"/>
              <a:gd name="connsiteY2" fmla="*/ 2401036 h 2401036"/>
              <a:gd name="connsiteX3" fmla="*/ 2495080 w 5366942"/>
              <a:gd name="connsiteY3" fmla="*/ 2401035 h 2401036"/>
              <a:gd name="connsiteX4" fmla="*/ 1981200 w 5366942"/>
              <a:gd name="connsiteY4" fmla="*/ 39374 h 2401036"/>
              <a:gd name="connsiteX0" fmla="*/ 0 w 5366942"/>
              <a:gd name="connsiteY0" fmla="*/ 20324 h 2401036"/>
              <a:gd name="connsiteX1" fmla="*/ 3918414 w 5366942"/>
              <a:gd name="connsiteY1" fmla="*/ 781576 h 2401036"/>
              <a:gd name="connsiteX2" fmla="*/ 5366942 w 5366942"/>
              <a:gd name="connsiteY2" fmla="*/ 2401036 h 2401036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52654"/>
              <a:gd name="connsiteY0" fmla="*/ 40527 h 2402189"/>
              <a:gd name="connsiteX1" fmla="*/ 4085101 w 5352654"/>
              <a:gd name="connsiteY1" fmla="*/ 411254 h 2402189"/>
              <a:gd name="connsiteX2" fmla="*/ 5352654 w 5352654"/>
              <a:gd name="connsiteY2" fmla="*/ 2402189 h 2402189"/>
              <a:gd name="connsiteX3" fmla="*/ 2480792 w 5352654"/>
              <a:gd name="connsiteY3" fmla="*/ 2402188 h 2402189"/>
              <a:gd name="connsiteX4" fmla="*/ 1966912 w 5352654"/>
              <a:gd name="connsiteY4" fmla="*/ 40527 h 2402189"/>
              <a:gd name="connsiteX0" fmla="*/ 0 w 5352654"/>
              <a:gd name="connsiteY0" fmla="*/ 21477 h 2402189"/>
              <a:gd name="connsiteX1" fmla="*/ 3904126 w 5352654"/>
              <a:gd name="connsiteY1" fmla="*/ 782729 h 2402189"/>
              <a:gd name="connsiteX2" fmla="*/ 5352654 w 5352654"/>
              <a:gd name="connsiteY2" fmla="*/ 2402189 h 2402189"/>
              <a:gd name="connsiteX0" fmla="*/ 1966912 w 5363580"/>
              <a:gd name="connsiteY0" fmla="*/ 40527 h 2402189"/>
              <a:gd name="connsiteX1" fmla="*/ 4085101 w 5363580"/>
              <a:gd name="connsiteY1" fmla="*/ 411254 h 2402189"/>
              <a:gd name="connsiteX2" fmla="*/ 5352654 w 5363580"/>
              <a:gd name="connsiteY2" fmla="*/ 2402189 h 2402189"/>
              <a:gd name="connsiteX3" fmla="*/ 2480792 w 5363580"/>
              <a:gd name="connsiteY3" fmla="*/ 2402188 h 2402189"/>
              <a:gd name="connsiteX4" fmla="*/ 1966912 w 5363580"/>
              <a:gd name="connsiteY4" fmla="*/ 40527 h 2402189"/>
              <a:gd name="connsiteX0" fmla="*/ 0 w 5363580"/>
              <a:gd name="connsiteY0" fmla="*/ 21477 h 2402189"/>
              <a:gd name="connsiteX1" fmla="*/ 3904126 w 5363580"/>
              <a:gd name="connsiteY1" fmla="*/ 782729 h 2402189"/>
              <a:gd name="connsiteX2" fmla="*/ 5352654 w 5363580"/>
              <a:gd name="connsiteY2" fmla="*/ 2402189 h 2402189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66912 w 5363580"/>
              <a:gd name="connsiteY0" fmla="*/ 33786 h 2395448"/>
              <a:gd name="connsiteX1" fmla="*/ 4085101 w 5363580"/>
              <a:gd name="connsiteY1" fmla="*/ 404513 h 2395448"/>
              <a:gd name="connsiteX2" fmla="*/ 5352654 w 5363580"/>
              <a:gd name="connsiteY2" fmla="*/ 2395448 h 2395448"/>
              <a:gd name="connsiteX3" fmla="*/ 2480792 w 5363580"/>
              <a:gd name="connsiteY3" fmla="*/ 2395447 h 2395448"/>
              <a:gd name="connsiteX4" fmla="*/ 1966912 w 5363580"/>
              <a:gd name="connsiteY4" fmla="*/ 33786 h 2395448"/>
              <a:gd name="connsiteX0" fmla="*/ 0 w 5363580"/>
              <a:gd name="connsiteY0" fmla="*/ 14736 h 2395448"/>
              <a:gd name="connsiteX1" fmla="*/ 3904126 w 5363580"/>
              <a:gd name="connsiteY1" fmla="*/ 775988 h 2395448"/>
              <a:gd name="connsiteX2" fmla="*/ 5352654 w 5363580"/>
              <a:gd name="connsiteY2" fmla="*/ 2395448 h 2395448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  <a:gd name="connsiteX0" fmla="*/ 1973262 w 5369930"/>
              <a:gd name="connsiteY0" fmla="*/ 38100 h 2399762"/>
              <a:gd name="connsiteX1" fmla="*/ 4091451 w 5369930"/>
              <a:gd name="connsiteY1" fmla="*/ 408827 h 2399762"/>
              <a:gd name="connsiteX2" fmla="*/ 5359004 w 5369930"/>
              <a:gd name="connsiteY2" fmla="*/ 2399762 h 2399762"/>
              <a:gd name="connsiteX3" fmla="*/ 2487142 w 5369930"/>
              <a:gd name="connsiteY3" fmla="*/ 2399761 h 2399762"/>
              <a:gd name="connsiteX4" fmla="*/ 1973262 w 5369930"/>
              <a:gd name="connsiteY4" fmla="*/ 38100 h 2399762"/>
              <a:gd name="connsiteX0" fmla="*/ 0 w 5369930"/>
              <a:gd name="connsiteY0" fmla="*/ 0 h 2399762"/>
              <a:gd name="connsiteX1" fmla="*/ 3910476 w 5369930"/>
              <a:gd name="connsiteY1" fmla="*/ 780302 h 2399762"/>
              <a:gd name="connsiteX2" fmla="*/ 5359004 w 5369930"/>
              <a:gd name="connsiteY2" fmla="*/ 2399762 h 239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30" h="2399762" stroke="0" extrusionOk="0">
                <a:moveTo>
                  <a:pt x="1973262" y="38100"/>
                </a:moveTo>
                <a:cubicBezTo>
                  <a:pt x="2710149" y="-73917"/>
                  <a:pt x="3425788" y="103564"/>
                  <a:pt x="4091451" y="408827"/>
                </a:cubicBezTo>
                <a:cubicBezTo>
                  <a:pt x="4918046" y="787891"/>
                  <a:pt x="5454255" y="1626601"/>
                  <a:pt x="5359004" y="2399762"/>
                </a:cubicBezTo>
                <a:lnTo>
                  <a:pt x="2487142" y="2399761"/>
                </a:lnTo>
                <a:lnTo>
                  <a:pt x="1973262" y="38100"/>
                </a:lnTo>
                <a:close/>
              </a:path>
              <a:path w="5369930" h="2399762" fill="none">
                <a:moveTo>
                  <a:pt x="0" y="0"/>
                </a:moveTo>
                <a:cubicBezTo>
                  <a:pt x="1244887" y="21333"/>
                  <a:pt x="3239559" y="412092"/>
                  <a:pt x="3910476" y="780302"/>
                </a:cubicBezTo>
                <a:cubicBezTo>
                  <a:pt x="4581393" y="1148512"/>
                  <a:pt x="5359005" y="1601201"/>
                  <a:pt x="5359004" y="2399762"/>
                </a:cubicBez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Boog 32">
            <a:extLst>
              <a:ext uri="{FF2B5EF4-FFF2-40B4-BE49-F238E27FC236}">
                <a16:creationId xmlns:a16="http://schemas.microsoft.com/office/drawing/2014/main" id="{1707070D-C50F-465C-B848-9827832CB8DC}"/>
              </a:ext>
            </a:extLst>
          </p:cNvPr>
          <p:cNvSpPr/>
          <p:nvPr userDrawn="1"/>
        </p:nvSpPr>
        <p:spPr>
          <a:xfrm rot="10800000">
            <a:off x="3184267" y="1500248"/>
            <a:ext cx="8146718" cy="3689933"/>
          </a:xfrm>
          <a:custGeom>
            <a:avLst/>
            <a:gdLst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3" fmla="*/ 2871862 w 5743723"/>
              <a:gd name="connsiteY3" fmla="*/ 2400402 h 4800803"/>
              <a:gd name="connsiteX4" fmla="*/ 2357982 w 5743723"/>
              <a:gd name="connsiteY4" fmla="*/ 38741 h 4800803"/>
              <a:gd name="connsiteX0" fmla="*/ 2357982 w 5743723"/>
              <a:gd name="connsiteY0" fmla="*/ 38741 h 4800803"/>
              <a:gd name="connsiteX1" fmla="*/ 4476171 w 5743723"/>
              <a:gd name="connsiteY1" fmla="*/ 409468 h 4800803"/>
              <a:gd name="connsiteX2" fmla="*/ 5743724 w 5743723"/>
              <a:gd name="connsiteY2" fmla="*/ 2400403 h 4800803"/>
              <a:gd name="connsiteX0" fmla="*/ 1981200 w 5366942"/>
              <a:gd name="connsiteY0" fmla="*/ 5534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3" fmla="*/ 2495080 w 5366942"/>
              <a:gd name="connsiteY3" fmla="*/ 2417005 h 2417006"/>
              <a:gd name="connsiteX4" fmla="*/ 1981200 w 5366942"/>
              <a:gd name="connsiteY4" fmla="*/ 55344 h 2417006"/>
              <a:gd name="connsiteX0" fmla="*/ 0 w 5366942"/>
              <a:gd name="connsiteY0" fmla="*/ 36294 h 2417006"/>
              <a:gd name="connsiteX1" fmla="*/ 4099389 w 5366942"/>
              <a:gd name="connsiteY1" fmla="*/ 426071 h 2417006"/>
              <a:gd name="connsiteX2" fmla="*/ 5366942 w 5366942"/>
              <a:gd name="connsiteY2" fmla="*/ 2417006 h 2417006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108027 h 2469689"/>
              <a:gd name="connsiteX1" fmla="*/ 4099389 w 5366942"/>
              <a:gd name="connsiteY1" fmla="*/ 478754 h 2469689"/>
              <a:gd name="connsiteX2" fmla="*/ 5366942 w 5366942"/>
              <a:gd name="connsiteY2" fmla="*/ 2469689 h 2469689"/>
              <a:gd name="connsiteX3" fmla="*/ 2495080 w 5366942"/>
              <a:gd name="connsiteY3" fmla="*/ 2469688 h 2469689"/>
              <a:gd name="connsiteX4" fmla="*/ 1981200 w 5366942"/>
              <a:gd name="connsiteY4" fmla="*/ 108027 h 2469689"/>
              <a:gd name="connsiteX0" fmla="*/ 0 w 5366942"/>
              <a:gd name="connsiteY0" fmla="*/ 88977 h 2469689"/>
              <a:gd name="connsiteX1" fmla="*/ 3918414 w 5366942"/>
              <a:gd name="connsiteY1" fmla="*/ 850229 h 2469689"/>
              <a:gd name="connsiteX2" fmla="*/ 5366942 w 5366942"/>
              <a:gd name="connsiteY2" fmla="*/ 2469689 h 2469689"/>
              <a:gd name="connsiteX0" fmla="*/ 1981200 w 5366942"/>
              <a:gd name="connsiteY0" fmla="*/ 45769 h 2407431"/>
              <a:gd name="connsiteX1" fmla="*/ 4099389 w 5366942"/>
              <a:gd name="connsiteY1" fmla="*/ 416496 h 2407431"/>
              <a:gd name="connsiteX2" fmla="*/ 5366942 w 5366942"/>
              <a:gd name="connsiteY2" fmla="*/ 2407431 h 2407431"/>
              <a:gd name="connsiteX3" fmla="*/ 2495080 w 5366942"/>
              <a:gd name="connsiteY3" fmla="*/ 2407430 h 2407431"/>
              <a:gd name="connsiteX4" fmla="*/ 1981200 w 5366942"/>
              <a:gd name="connsiteY4" fmla="*/ 45769 h 2407431"/>
              <a:gd name="connsiteX0" fmla="*/ 0 w 5366942"/>
              <a:gd name="connsiteY0" fmla="*/ 26719 h 2407431"/>
              <a:gd name="connsiteX1" fmla="*/ 3918414 w 5366942"/>
              <a:gd name="connsiteY1" fmla="*/ 787971 h 2407431"/>
              <a:gd name="connsiteX2" fmla="*/ 5366942 w 5366942"/>
              <a:gd name="connsiteY2" fmla="*/ 2407431 h 2407431"/>
              <a:gd name="connsiteX0" fmla="*/ 1981200 w 5366942"/>
              <a:gd name="connsiteY0" fmla="*/ 45357 h 2407019"/>
              <a:gd name="connsiteX1" fmla="*/ 4099389 w 5366942"/>
              <a:gd name="connsiteY1" fmla="*/ 416084 h 2407019"/>
              <a:gd name="connsiteX2" fmla="*/ 5366942 w 5366942"/>
              <a:gd name="connsiteY2" fmla="*/ 2407019 h 2407019"/>
              <a:gd name="connsiteX3" fmla="*/ 2495080 w 5366942"/>
              <a:gd name="connsiteY3" fmla="*/ 2407018 h 2407019"/>
              <a:gd name="connsiteX4" fmla="*/ 1981200 w 5366942"/>
              <a:gd name="connsiteY4" fmla="*/ 45357 h 2407019"/>
              <a:gd name="connsiteX0" fmla="*/ 0 w 5366942"/>
              <a:gd name="connsiteY0" fmla="*/ 26307 h 2407019"/>
              <a:gd name="connsiteX1" fmla="*/ 3918414 w 5366942"/>
              <a:gd name="connsiteY1" fmla="*/ 787559 h 2407019"/>
              <a:gd name="connsiteX2" fmla="*/ 5366942 w 5366942"/>
              <a:gd name="connsiteY2" fmla="*/ 2407019 h 2407019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8750 h 2400412"/>
              <a:gd name="connsiteX1" fmla="*/ 4099389 w 5366942"/>
              <a:gd name="connsiteY1" fmla="*/ 409477 h 2400412"/>
              <a:gd name="connsiteX2" fmla="*/ 5366942 w 5366942"/>
              <a:gd name="connsiteY2" fmla="*/ 2400412 h 2400412"/>
              <a:gd name="connsiteX3" fmla="*/ 2495080 w 5366942"/>
              <a:gd name="connsiteY3" fmla="*/ 2400411 h 2400412"/>
              <a:gd name="connsiteX4" fmla="*/ 1981200 w 5366942"/>
              <a:gd name="connsiteY4" fmla="*/ 38750 h 2400412"/>
              <a:gd name="connsiteX0" fmla="*/ 0 w 5366942"/>
              <a:gd name="connsiteY0" fmla="*/ 19700 h 2400412"/>
              <a:gd name="connsiteX1" fmla="*/ 3918414 w 5366942"/>
              <a:gd name="connsiteY1" fmla="*/ 780952 h 2400412"/>
              <a:gd name="connsiteX2" fmla="*/ 5366942 w 5366942"/>
              <a:gd name="connsiteY2" fmla="*/ 2400412 h 2400412"/>
              <a:gd name="connsiteX0" fmla="*/ 1981200 w 5366942"/>
              <a:gd name="connsiteY0" fmla="*/ 39374 h 2401036"/>
              <a:gd name="connsiteX1" fmla="*/ 4099389 w 5366942"/>
              <a:gd name="connsiteY1" fmla="*/ 410101 h 2401036"/>
              <a:gd name="connsiteX2" fmla="*/ 5366942 w 5366942"/>
              <a:gd name="connsiteY2" fmla="*/ 2401036 h 2401036"/>
              <a:gd name="connsiteX3" fmla="*/ 2495080 w 5366942"/>
              <a:gd name="connsiteY3" fmla="*/ 2401035 h 2401036"/>
              <a:gd name="connsiteX4" fmla="*/ 1981200 w 5366942"/>
              <a:gd name="connsiteY4" fmla="*/ 39374 h 2401036"/>
              <a:gd name="connsiteX0" fmla="*/ 0 w 5366942"/>
              <a:gd name="connsiteY0" fmla="*/ 20324 h 2401036"/>
              <a:gd name="connsiteX1" fmla="*/ 3918414 w 5366942"/>
              <a:gd name="connsiteY1" fmla="*/ 781576 h 2401036"/>
              <a:gd name="connsiteX2" fmla="*/ 5366942 w 5366942"/>
              <a:gd name="connsiteY2" fmla="*/ 2401036 h 2401036"/>
              <a:gd name="connsiteX0" fmla="*/ 4760976 w 8146718"/>
              <a:gd name="connsiteY0" fmla="*/ 1306979 h 3668641"/>
              <a:gd name="connsiteX1" fmla="*/ 6879165 w 8146718"/>
              <a:gd name="connsiteY1" fmla="*/ 1677706 h 3668641"/>
              <a:gd name="connsiteX2" fmla="*/ 8146718 w 8146718"/>
              <a:gd name="connsiteY2" fmla="*/ 3668641 h 3668641"/>
              <a:gd name="connsiteX3" fmla="*/ 5274856 w 8146718"/>
              <a:gd name="connsiteY3" fmla="*/ 3668640 h 3668641"/>
              <a:gd name="connsiteX4" fmla="*/ 4760976 w 8146718"/>
              <a:gd name="connsiteY4" fmla="*/ 1306979 h 3668641"/>
              <a:gd name="connsiteX0" fmla="*/ 0 w 8146718"/>
              <a:gd name="connsiteY0" fmla="*/ 7769 h 3668641"/>
              <a:gd name="connsiteX1" fmla="*/ 6698190 w 8146718"/>
              <a:gd name="connsiteY1" fmla="*/ 2049181 h 3668641"/>
              <a:gd name="connsiteX2" fmla="*/ 8146718 w 8146718"/>
              <a:gd name="connsiteY2" fmla="*/ 3668641 h 3668641"/>
              <a:gd name="connsiteX0" fmla="*/ 4760976 w 8146718"/>
              <a:gd name="connsiteY0" fmla="*/ 1311160 h 3672822"/>
              <a:gd name="connsiteX1" fmla="*/ 6879165 w 8146718"/>
              <a:gd name="connsiteY1" fmla="*/ 1681887 h 3672822"/>
              <a:gd name="connsiteX2" fmla="*/ 8146718 w 8146718"/>
              <a:gd name="connsiteY2" fmla="*/ 3672822 h 3672822"/>
              <a:gd name="connsiteX3" fmla="*/ 5274856 w 8146718"/>
              <a:gd name="connsiteY3" fmla="*/ 3672821 h 3672822"/>
              <a:gd name="connsiteX4" fmla="*/ 4760976 w 8146718"/>
              <a:gd name="connsiteY4" fmla="*/ 1311160 h 3672822"/>
              <a:gd name="connsiteX0" fmla="*/ 0 w 8146718"/>
              <a:gd name="connsiteY0" fmla="*/ 11950 h 3672822"/>
              <a:gd name="connsiteX1" fmla="*/ 6359862 w 8146718"/>
              <a:gd name="connsiteY1" fmla="*/ 1468146 h 3672822"/>
              <a:gd name="connsiteX2" fmla="*/ 8146718 w 8146718"/>
              <a:gd name="connsiteY2" fmla="*/ 3672822 h 3672822"/>
              <a:gd name="connsiteX0" fmla="*/ 4760976 w 8146718"/>
              <a:gd name="connsiteY0" fmla="*/ 1322511 h 3684173"/>
              <a:gd name="connsiteX1" fmla="*/ 6879165 w 8146718"/>
              <a:gd name="connsiteY1" fmla="*/ 1693238 h 3684173"/>
              <a:gd name="connsiteX2" fmla="*/ 8146718 w 8146718"/>
              <a:gd name="connsiteY2" fmla="*/ 3684173 h 3684173"/>
              <a:gd name="connsiteX3" fmla="*/ 5274856 w 8146718"/>
              <a:gd name="connsiteY3" fmla="*/ 3684172 h 3684173"/>
              <a:gd name="connsiteX4" fmla="*/ 4760976 w 8146718"/>
              <a:gd name="connsiteY4" fmla="*/ 1322511 h 3684173"/>
              <a:gd name="connsiteX0" fmla="*/ 0 w 8146718"/>
              <a:gd name="connsiteY0" fmla="*/ 23301 h 3684173"/>
              <a:gd name="connsiteX1" fmla="*/ 5363166 w 8146718"/>
              <a:gd name="connsiteY1" fmla="*/ 940001 h 3684173"/>
              <a:gd name="connsiteX2" fmla="*/ 8146718 w 8146718"/>
              <a:gd name="connsiteY2" fmla="*/ 3684173 h 3684173"/>
              <a:gd name="connsiteX0" fmla="*/ 4760976 w 8146718"/>
              <a:gd name="connsiteY0" fmla="*/ 1315654 h 3677316"/>
              <a:gd name="connsiteX1" fmla="*/ 6879165 w 8146718"/>
              <a:gd name="connsiteY1" fmla="*/ 1686381 h 3677316"/>
              <a:gd name="connsiteX2" fmla="*/ 8146718 w 8146718"/>
              <a:gd name="connsiteY2" fmla="*/ 3677316 h 3677316"/>
              <a:gd name="connsiteX3" fmla="*/ 5274856 w 8146718"/>
              <a:gd name="connsiteY3" fmla="*/ 3677315 h 3677316"/>
              <a:gd name="connsiteX4" fmla="*/ 4760976 w 8146718"/>
              <a:gd name="connsiteY4" fmla="*/ 1315654 h 3677316"/>
              <a:gd name="connsiteX0" fmla="*/ 0 w 8146718"/>
              <a:gd name="connsiteY0" fmla="*/ 16444 h 3677316"/>
              <a:gd name="connsiteX1" fmla="*/ 5363166 w 8146718"/>
              <a:gd name="connsiteY1" fmla="*/ 933144 h 3677316"/>
              <a:gd name="connsiteX2" fmla="*/ 8146718 w 8146718"/>
              <a:gd name="connsiteY2" fmla="*/ 3677316 h 3677316"/>
              <a:gd name="connsiteX0" fmla="*/ 4760976 w 8146718"/>
              <a:gd name="connsiteY0" fmla="*/ 1320574 h 3682236"/>
              <a:gd name="connsiteX1" fmla="*/ 6879165 w 8146718"/>
              <a:gd name="connsiteY1" fmla="*/ 1691301 h 3682236"/>
              <a:gd name="connsiteX2" fmla="*/ 8146718 w 8146718"/>
              <a:gd name="connsiteY2" fmla="*/ 3682236 h 3682236"/>
              <a:gd name="connsiteX3" fmla="*/ 5274856 w 8146718"/>
              <a:gd name="connsiteY3" fmla="*/ 3682235 h 3682236"/>
              <a:gd name="connsiteX4" fmla="*/ 4760976 w 8146718"/>
              <a:gd name="connsiteY4" fmla="*/ 1320574 h 3682236"/>
              <a:gd name="connsiteX0" fmla="*/ 0 w 8146718"/>
              <a:gd name="connsiteY0" fmla="*/ 21364 h 3682236"/>
              <a:gd name="connsiteX1" fmla="*/ 5363166 w 8146718"/>
              <a:gd name="connsiteY1" fmla="*/ 938064 h 3682236"/>
              <a:gd name="connsiteX2" fmla="*/ 8146718 w 8146718"/>
              <a:gd name="connsiteY2" fmla="*/ 3682236 h 3682236"/>
              <a:gd name="connsiteX0" fmla="*/ 4760976 w 8146718"/>
              <a:gd name="connsiteY0" fmla="*/ 1324179 h 3685841"/>
              <a:gd name="connsiteX1" fmla="*/ 6879165 w 8146718"/>
              <a:gd name="connsiteY1" fmla="*/ 1694906 h 3685841"/>
              <a:gd name="connsiteX2" fmla="*/ 8146718 w 8146718"/>
              <a:gd name="connsiteY2" fmla="*/ 3685841 h 3685841"/>
              <a:gd name="connsiteX3" fmla="*/ 5274856 w 8146718"/>
              <a:gd name="connsiteY3" fmla="*/ 3685840 h 3685841"/>
              <a:gd name="connsiteX4" fmla="*/ 4760976 w 8146718"/>
              <a:gd name="connsiteY4" fmla="*/ 1324179 h 3685841"/>
              <a:gd name="connsiteX0" fmla="*/ 0 w 8146718"/>
              <a:gd name="connsiteY0" fmla="*/ 24969 h 3685841"/>
              <a:gd name="connsiteX1" fmla="*/ 5335734 w 8146718"/>
              <a:gd name="connsiteY1" fmla="*/ 850229 h 3685841"/>
              <a:gd name="connsiteX2" fmla="*/ 8146718 w 8146718"/>
              <a:gd name="connsiteY2" fmla="*/ 3685841 h 3685841"/>
              <a:gd name="connsiteX0" fmla="*/ 4760976 w 8146718"/>
              <a:gd name="connsiteY0" fmla="*/ 1328271 h 3689933"/>
              <a:gd name="connsiteX1" fmla="*/ 6879165 w 8146718"/>
              <a:gd name="connsiteY1" fmla="*/ 1698998 h 3689933"/>
              <a:gd name="connsiteX2" fmla="*/ 8146718 w 8146718"/>
              <a:gd name="connsiteY2" fmla="*/ 3689933 h 3689933"/>
              <a:gd name="connsiteX3" fmla="*/ 5274856 w 8146718"/>
              <a:gd name="connsiteY3" fmla="*/ 3689932 h 3689933"/>
              <a:gd name="connsiteX4" fmla="*/ 4760976 w 8146718"/>
              <a:gd name="connsiteY4" fmla="*/ 1328271 h 3689933"/>
              <a:gd name="connsiteX0" fmla="*/ 0 w 8146718"/>
              <a:gd name="connsiteY0" fmla="*/ 29061 h 3689933"/>
              <a:gd name="connsiteX1" fmla="*/ 5335734 w 8146718"/>
              <a:gd name="connsiteY1" fmla="*/ 854321 h 3689933"/>
              <a:gd name="connsiteX2" fmla="*/ 8146718 w 8146718"/>
              <a:gd name="connsiteY2" fmla="*/ 3689933 h 3689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6718" h="3689933" stroke="0" extrusionOk="0">
                <a:moveTo>
                  <a:pt x="4760976" y="1328271"/>
                </a:moveTo>
                <a:cubicBezTo>
                  <a:pt x="5497863" y="1216254"/>
                  <a:pt x="6257952" y="1349285"/>
                  <a:pt x="6879165" y="1698998"/>
                </a:cubicBezTo>
                <a:cubicBezTo>
                  <a:pt x="7671594" y="2145098"/>
                  <a:pt x="8146719" y="2891372"/>
                  <a:pt x="8146718" y="3689933"/>
                </a:cubicBezTo>
                <a:lnTo>
                  <a:pt x="5274856" y="3689932"/>
                </a:lnTo>
                <a:lnTo>
                  <a:pt x="4760976" y="1328271"/>
                </a:lnTo>
                <a:close/>
              </a:path>
              <a:path w="8146718" h="3689933" fill="none">
                <a:moveTo>
                  <a:pt x="0" y="29061"/>
                </a:moveTo>
                <a:cubicBezTo>
                  <a:pt x="755937" y="-102006"/>
                  <a:pt x="3475028" y="216744"/>
                  <a:pt x="5335734" y="854321"/>
                </a:cubicBezTo>
                <a:cubicBezTo>
                  <a:pt x="7196440" y="1491898"/>
                  <a:pt x="8146719" y="2891372"/>
                  <a:pt x="8146718" y="3689933"/>
                </a:cubicBezTo>
              </a:path>
            </a:pathLst>
          </a:cu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Tijdelijke aanduiding voor tekst 4">
            <a:extLst>
              <a:ext uri="{FF2B5EF4-FFF2-40B4-BE49-F238E27FC236}">
                <a16:creationId xmlns:a16="http://schemas.microsoft.com/office/drawing/2014/main" id="{1882A8F2-ECE9-4DC5-8417-CE4226C2EC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-66120" y="2331537"/>
            <a:ext cx="1498069" cy="285750"/>
          </a:xfrm>
          <a:solidFill>
            <a:schemeClr val="accent2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Eén klantbeleid</a:t>
            </a:r>
          </a:p>
        </p:txBody>
      </p:sp>
      <p:sp>
        <p:nvSpPr>
          <p:cNvPr id="70" name="Tijdelijke aanduiding voor tekst 4">
            <a:extLst>
              <a:ext uri="{FF2B5EF4-FFF2-40B4-BE49-F238E27FC236}">
                <a16:creationId xmlns:a16="http://schemas.microsoft.com/office/drawing/2014/main" id="{8FC4891A-7EC4-47E5-811D-3AF1010B5F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-66121" y="4472256"/>
            <a:ext cx="1498069" cy="285750"/>
          </a:xfrm>
          <a:solidFill>
            <a:schemeClr val="accent1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Duidelijke kanalen</a:t>
            </a:r>
          </a:p>
        </p:txBody>
      </p:sp>
      <p:sp>
        <p:nvSpPr>
          <p:cNvPr id="71" name="Tijdelijke aanduiding voor tekst 4">
            <a:extLst>
              <a:ext uri="{FF2B5EF4-FFF2-40B4-BE49-F238E27FC236}">
                <a16:creationId xmlns:a16="http://schemas.microsoft.com/office/drawing/2014/main" id="{CDF39A04-0CB3-4EB2-B7FF-747E9E3C45C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3838" y="5679418"/>
            <a:ext cx="1978400" cy="285750"/>
          </a:xfrm>
          <a:solidFill>
            <a:schemeClr val="accent4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Klachtenmanagement</a:t>
            </a:r>
          </a:p>
        </p:txBody>
      </p:sp>
      <p:sp>
        <p:nvSpPr>
          <p:cNvPr id="72" name="Tijdelijke aanduiding voor tekst 4">
            <a:extLst>
              <a:ext uri="{FF2B5EF4-FFF2-40B4-BE49-F238E27FC236}">
                <a16:creationId xmlns:a16="http://schemas.microsoft.com/office/drawing/2014/main" id="{D6D48A96-FE08-4108-BAAB-B79B0325B2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62009" y="5679418"/>
            <a:ext cx="1978400" cy="285750"/>
          </a:xfrm>
          <a:solidFill>
            <a:schemeClr val="accent3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Leeslus</a:t>
            </a:r>
            <a:r>
              <a:rPr lang="nl-NL"/>
              <a:t> klantfeedback</a:t>
            </a:r>
          </a:p>
        </p:txBody>
      </p:sp>
      <p:sp>
        <p:nvSpPr>
          <p:cNvPr id="73" name="Tijdelijke aanduiding voor tekst 4">
            <a:extLst>
              <a:ext uri="{FF2B5EF4-FFF2-40B4-BE49-F238E27FC236}">
                <a16:creationId xmlns:a16="http://schemas.microsoft.com/office/drawing/2014/main" id="{E1C40485-D375-444A-8F0A-0C8BEED8C1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98217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Q1-2 2018</a:t>
            </a:r>
          </a:p>
        </p:txBody>
      </p:sp>
      <p:sp>
        <p:nvSpPr>
          <p:cNvPr id="74" name="Tijdelijke aanduiding voor tekst 4">
            <a:extLst>
              <a:ext uri="{FF2B5EF4-FFF2-40B4-BE49-F238E27FC236}">
                <a16:creationId xmlns:a16="http://schemas.microsoft.com/office/drawing/2014/main" id="{D2B1F657-E7E9-41C3-822F-3CA7915C6B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90730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Q3-4 2018</a:t>
            </a:r>
          </a:p>
        </p:txBody>
      </p:sp>
      <p:sp>
        <p:nvSpPr>
          <p:cNvPr id="75" name="Tijdelijke aanduiding voor tekst 4">
            <a:extLst>
              <a:ext uri="{FF2B5EF4-FFF2-40B4-BE49-F238E27FC236}">
                <a16:creationId xmlns:a16="http://schemas.microsoft.com/office/drawing/2014/main" id="{DAE5E497-02B8-4CB2-AD43-0D0E8A0607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20024" y="1354895"/>
            <a:ext cx="1498069" cy="285750"/>
          </a:xfrm>
          <a:solidFill>
            <a:schemeClr val="bg2"/>
          </a:solidFill>
        </p:spPr>
        <p:txBody>
          <a:bodyPr anchor="ctr"/>
          <a:lstStyle>
            <a:lvl1pPr algn="ctr">
              <a:defRPr sz="12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/>
              <a:t>2019 en verder</a:t>
            </a:r>
          </a:p>
        </p:txBody>
      </p:sp>
      <p:sp>
        <p:nvSpPr>
          <p:cNvPr id="76" name="Klantgemak">
            <a:extLst>
              <a:ext uri="{FF2B5EF4-FFF2-40B4-BE49-F238E27FC236}">
                <a16:creationId xmlns:a16="http://schemas.microsoft.com/office/drawing/2014/main" id="{2F44DED9-C249-45FC-8AE9-121E08BBC4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71382" y="1267085"/>
            <a:ext cx="723900" cy="7239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Klant-</a:t>
            </a:r>
            <a:br>
              <a:rPr lang="nl-NL"/>
            </a:br>
            <a:r>
              <a:rPr lang="nl-NL"/>
              <a:t>gemak</a:t>
            </a:r>
          </a:p>
        </p:txBody>
      </p:sp>
      <p:sp>
        <p:nvSpPr>
          <p:cNvPr id="77" name="Tijdelijke aanduiding voor tekst 4">
            <a:extLst>
              <a:ext uri="{FF2B5EF4-FFF2-40B4-BE49-F238E27FC236}">
                <a16:creationId xmlns:a16="http://schemas.microsoft.com/office/drawing/2014/main" id="{63CF3996-4E56-4C22-9ABB-398D042BCB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66859" y="198834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78" name="Tijdelijke aanduiding voor tekst 7">
            <a:extLst>
              <a:ext uri="{FF2B5EF4-FFF2-40B4-BE49-F238E27FC236}">
                <a16:creationId xmlns:a16="http://schemas.microsoft.com/office/drawing/2014/main" id="{6FE85E99-CFE0-43ED-84B7-D3C9A8B8CF7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25737" y="200458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9" name="Tijdelijke aanduiding voor tekst 4">
            <a:extLst>
              <a:ext uri="{FF2B5EF4-FFF2-40B4-BE49-F238E27FC236}">
                <a16:creationId xmlns:a16="http://schemas.microsoft.com/office/drawing/2014/main" id="{01D1EFF0-96BF-4E44-B3D1-476C8ADADAB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91969" y="262530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0" name="Tijdelijke aanduiding voor tekst 7">
            <a:extLst>
              <a:ext uri="{FF2B5EF4-FFF2-40B4-BE49-F238E27FC236}">
                <a16:creationId xmlns:a16="http://schemas.microsoft.com/office/drawing/2014/main" id="{575AECB0-5CA5-4816-9645-A304924164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50847" y="2641542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1" name="Tijdelijke aanduiding voor tekst 4">
            <a:extLst>
              <a:ext uri="{FF2B5EF4-FFF2-40B4-BE49-F238E27FC236}">
                <a16:creationId xmlns:a16="http://schemas.microsoft.com/office/drawing/2014/main" id="{5CD965A9-E7DA-4723-AFEB-D8A760C63B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61165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2" name="Tijdelijke aanduiding voor tekst 7">
            <a:extLst>
              <a:ext uri="{FF2B5EF4-FFF2-40B4-BE49-F238E27FC236}">
                <a16:creationId xmlns:a16="http://schemas.microsoft.com/office/drawing/2014/main" id="{E1D6345F-7E7E-4A83-8B2C-F07C06A8C2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20043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3" name="Tijdelijke aanduiding voor tekst 4">
            <a:extLst>
              <a:ext uri="{FF2B5EF4-FFF2-40B4-BE49-F238E27FC236}">
                <a16:creationId xmlns:a16="http://schemas.microsoft.com/office/drawing/2014/main" id="{7AA0195E-D2D7-4BFE-AA5A-3E600FE82DB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14793" y="198571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4" name="Tijdelijke aanduiding voor tekst 7">
            <a:extLst>
              <a:ext uri="{FF2B5EF4-FFF2-40B4-BE49-F238E27FC236}">
                <a16:creationId xmlns:a16="http://schemas.microsoft.com/office/drawing/2014/main" id="{EF9F9BF7-5DF9-4E6B-89A7-88CF24C59CF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73671" y="2001952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5" name="Tijdelijke aanduiding voor tekst 4">
            <a:extLst>
              <a:ext uri="{FF2B5EF4-FFF2-40B4-BE49-F238E27FC236}">
                <a16:creationId xmlns:a16="http://schemas.microsoft.com/office/drawing/2014/main" id="{0FCE0126-3287-43A7-B8EA-47E20C6B35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48907" y="240019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6" name="Tijdelijke aanduiding voor tekst 7">
            <a:extLst>
              <a:ext uri="{FF2B5EF4-FFF2-40B4-BE49-F238E27FC236}">
                <a16:creationId xmlns:a16="http://schemas.microsoft.com/office/drawing/2014/main" id="{FC348840-99F6-42C1-84B6-0925F924845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07785" y="241643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7" name="Tijdelijke aanduiding voor tekst 4">
            <a:extLst>
              <a:ext uri="{FF2B5EF4-FFF2-40B4-BE49-F238E27FC236}">
                <a16:creationId xmlns:a16="http://schemas.microsoft.com/office/drawing/2014/main" id="{A6B902D1-5245-4C80-8DDE-EAB4AE0916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61819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88" name="Tijdelijke aanduiding voor tekst 7">
            <a:extLst>
              <a:ext uri="{FF2B5EF4-FFF2-40B4-BE49-F238E27FC236}">
                <a16:creationId xmlns:a16="http://schemas.microsoft.com/office/drawing/2014/main" id="{D3B9EF53-C83E-4F29-BDED-24E070FFC2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20697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9" name="Tijdelijke aanduiding voor tekst 4">
            <a:extLst>
              <a:ext uri="{FF2B5EF4-FFF2-40B4-BE49-F238E27FC236}">
                <a16:creationId xmlns:a16="http://schemas.microsoft.com/office/drawing/2014/main" id="{72906D9D-6A1B-4C1E-A7E6-DDDFC41D65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83626" y="1972073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0" name="Tijdelijke aanduiding voor tekst 7">
            <a:extLst>
              <a:ext uri="{FF2B5EF4-FFF2-40B4-BE49-F238E27FC236}">
                <a16:creationId xmlns:a16="http://schemas.microsoft.com/office/drawing/2014/main" id="{9E7E1452-6423-4324-8AF7-8C8C343F031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42504" y="1988314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1" name="Tijdelijke aanduiding voor tekst 4">
            <a:extLst>
              <a:ext uri="{FF2B5EF4-FFF2-40B4-BE49-F238E27FC236}">
                <a16:creationId xmlns:a16="http://schemas.microsoft.com/office/drawing/2014/main" id="{8D54B99C-D695-4E6A-B07E-9699140F96F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580489" y="168925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2" name="Tijdelijke aanduiding voor tekst 7">
            <a:extLst>
              <a:ext uri="{FF2B5EF4-FFF2-40B4-BE49-F238E27FC236}">
                <a16:creationId xmlns:a16="http://schemas.microsoft.com/office/drawing/2014/main" id="{871A9290-F005-4DFD-8752-4B041E04B2F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339367" y="1705493"/>
            <a:ext cx="158565" cy="160089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3" name="Tijdelijke aanduiding voor tekst 4">
            <a:extLst>
              <a:ext uri="{FF2B5EF4-FFF2-40B4-BE49-F238E27FC236}">
                <a16:creationId xmlns:a16="http://schemas.microsoft.com/office/drawing/2014/main" id="{19254343-1204-4BFD-9AE5-3C63C75A96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66859" y="366616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4" name="Tijdelijke aanduiding voor tekst 7">
            <a:extLst>
              <a:ext uri="{FF2B5EF4-FFF2-40B4-BE49-F238E27FC236}">
                <a16:creationId xmlns:a16="http://schemas.microsoft.com/office/drawing/2014/main" id="{146B87AF-B504-4C10-9769-73C09B4FC56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25737" y="3682403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5" name="Tijdelijke aanduiding voor tekst 4">
            <a:extLst>
              <a:ext uri="{FF2B5EF4-FFF2-40B4-BE49-F238E27FC236}">
                <a16:creationId xmlns:a16="http://schemas.microsoft.com/office/drawing/2014/main" id="{543CAB47-7D2D-49EE-91E5-F2742966804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91969" y="4467445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6" name="Tijdelijke aanduiding voor tekst 7">
            <a:extLst>
              <a:ext uri="{FF2B5EF4-FFF2-40B4-BE49-F238E27FC236}">
                <a16:creationId xmlns:a16="http://schemas.microsoft.com/office/drawing/2014/main" id="{90591539-B385-4039-810F-8B5B00F374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50847" y="4483686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7" name="Tijdelijke aanduiding voor tekst 4">
            <a:extLst>
              <a:ext uri="{FF2B5EF4-FFF2-40B4-BE49-F238E27FC236}">
                <a16:creationId xmlns:a16="http://schemas.microsoft.com/office/drawing/2014/main" id="{7003D909-443B-46AB-AED0-C715768EC5C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64829" y="407439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98" name="Tijdelijke aanduiding voor tekst 7">
            <a:extLst>
              <a:ext uri="{FF2B5EF4-FFF2-40B4-BE49-F238E27FC236}">
                <a16:creationId xmlns:a16="http://schemas.microsoft.com/office/drawing/2014/main" id="{FADAAFD5-8874-4007-A6FC-AED6748A891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223707" y="4090632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9" name="Tijdelijke aanduiding voor tekst 4">
            <a:extLst>
              <a:ext uri="{FF2B5EF4-FFF2-40B4-BE49-F238E27FC236}">
                <a16:creationId xmlns:a16="http://schemas.microsoft.com/office/drawing/2014/main" id="{81181153-AE26-45D0-98E9-386C68603E6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643532" y="296645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0" name="Tijdelijke aanduiding voor tekst 7">
            <a:extLst>
              <a:ext uri="{FF2B5EF4-FFF2-40B4-BE49-F238E27FC236}">
                <a16:creationId xmlns:a16="http://schemas.microsoft.com/office/drawing/2014/main" id="{861C70C9-2E57-4158-8EDD-DFEA6D98A30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02410" y="2982692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1" name="Tijdelijke aanduiding voor tekst 4">
            <a:extLst>
              <a:ext uri="{FF2B5EF4-FFF2-40B4-BE49-F238E27FC236}">
                <a16:creationId xmlns:a16="http://schemas.microsoft.com/office/drawing/2014/main" id="{6B718A7B-7426-4406-9956-2D7B2C280A4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19667" y="2433916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2" name="Tijdelijke aanduiding voor tekst 7">
            <a:extLst>
              <a:ext uri="{FF2B5EF4-FFF2-40B4-BE49-F238E27FC236}">
                <a16:creationId xmlns:a16="http://schemas.microsoft.com/office/drawing/2014/main" id="{AB33E49B-5102-4BB2-9CA3-C98D58CC131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878545" y="2450157"/>
            <a:ext cx="158565" cy="160089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 sz="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3" name="Tijdelijke aanduiding voor tekst 4">
            <a:extLst>
              <a:ext uri="{FF2B5EF4-FFF2-40B4-BE49-F238E27FC236}">
                <a16:creationId xmlns:a16="http://schemas.microsoft.com/office/drawing/2014/main" id="{DEDEDE5B-6D92-4A60-9FBD-EEACC036A19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960937" y="533518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4" name="Tijdelijke aanduiding voor tekst 7">
            <a:extLst>
              <a:ext uri="{FF2B5EF4-FFF2-40B4-BE49-F238E27FC236}">
                <a16:creationId xmlns:a16="http://schemas.microsoft.com/office/drawing/2014/main" id="{1AA37414-669A-4C67-82C2-35C787DE5DD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719815" y="5351423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5" name="Tijdelijke aanduiding voor tekst 4">
            <a:extLst>
              <a:ext uri="{FF2B5EF4-FFF2-40B4-BE49-F238E27FC236}">
                <a16:creationId xmlns:a16="http://schemas.microsoft.com/office/drawing/2014/main" id="{EFB07EAC-F83F-40D6-85B8-A57ADEF4F7C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783593" y="4924949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6" name="Tijdelijke aanduiding voor tekst 7">
            <a:extLst>
              <a:ext uri="{FF2B5EF4-FFF2-40B4-BE49-F238E27FC236}">
                <a16:creationId xmlns:a16="http://schemas.microsoft.com/office/drawing/2014/main" id="{4E6C48CD-E20E-46AE-AEF4-0EE66AA1CA65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542471" y="4941190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7" name="Tijdelijke aanduiding voor tekst 4">
            <a:extLst>
              <a:ext uri="{FF2B5EF4-FFF2-40B4-BE49-F238E27FC236}">
                <a16:creationId xmlns:a16="http://schemas.microsoft.com/office/drawing/2014/main" id="{AA2B8AB7-0A13-432C-B82F-5F7FEBD862A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4671" y="452022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08" name="Tijdelijke aanduiding voor tekst 7">
            <a:extLst>
              <a:ext uri="{FF2B5EF4-FFF2-40B4-BE49-F238E27FC236}">
                <a16:creationId xmlns:a16="http://schemas.microsoft.com/office/drawing/2014/main" id="{476FFD57-BBF4-42E5-958C-29BE7E6E4AC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253549" y="4536462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9" name="Tijdelijke aanduiding voor tekst 4">
            <a:extLst>
              <a:ext uri="{FF2B5EF4-FFF2-40B4-BE49-F238E27FC236}">
                <a16:creationId xmlns:a16="http://schemas.microsoft.com/office/drawing/2014/main" id="{DE71607F-D31D-4977-AF76-F05DB483A6E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880755" y="412219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0" name="Tijdelijke aanduiding voor tekst 7">
            <a:extLst>
              <a:ext uri="{FF2B5EF4-FFF2-40B4-BE49-F238E27FC236}">
                <a16:creationId xmlns:a16="http://schemas.microsoft.com/office/drawing/2014/main" id="{C907731D-8F41-437F-AD3F-3AD2D689C70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639633" y="4138432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1" name="Tijdelijke aanduiding voor tekst 4">
            <a:extLst>
              <a:ext uri="{FF2B5EF4-FFF2-40B4-BE49-F238E27FC236}">
                <a16:creationId xmlns:a16="http://schemas.microsoft.com/office/drawing/2014/main" id="{4D6B2098-6DD8-4A7A-B2BA-52259A4C25E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548778" y="365241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2" name="Tijdelijke aanduiding voor tekst 7">
            <a:extLst>
              <a:ext uri="{FF2B5EF4-FFF2-40B4-BE49-F238E27FC236}">
                <a16:creationId xmlns:a16="http://schemas.microsoft.com/office/drawing/2014/main" id="{29EAE349-2A0F-4749-8E29-ABB01B7E3F58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307656" y="3668653"/>
            <a:ext cx="158565" cy="160089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>
              <a:defRPr sz="1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3" name="Tijdelijke aanduiding voor tekst 4">
            <a:extLst>
              <a:ext uri="{FF2B5EF4-FFF2-40B4-BE49-F238E27FC236}">
                <a16:creationId xmlns:a16="http://schemas.microsoft.com/office/drawing/2014/main" id="{A59E9FFC-4908-4750-B06C-782DBA9DEE41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22068" y="5335182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4" name="Tijdelijke aanduiding voor tekst 7">
            <a:extLst>
              <a:ext uri="{FF2B5EF4-FFF2-40B4-BE49-F238E27FC236}">
                <a16:creationId xmlns:a16="http://schemas.microsoft.com/office/drawing/2014/main" id="{A268A2A4-6C87-44C1-A110-B7611910CD5F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880946" y="5351423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5" name="Tijdelijke aanduiding voor tekst 4">
            <a:extLst>
              <a:ext uri="{FF2B5EF4-FFF2-40B4-BE49-F238E27FC236}">
                <a16:creationId xmlns:a16="http://schemas.microsoft.com/office/drawing/2014/main" id="{5532F015-E7D2-4BAB-B8D5-84E148BC8CD4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859234" y="484240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6" name="Tijdelijke aanduiding voor tekst 7">
            <a:extLst>
              <a:ext uri="{FF2B5EF4-FFF2-40B4-BE49-F238E27FC236}">
                <a16:creationId xmlns:a16="http://schemas.microsoft.com/office/drawing/2014/main" id="{3988518A-35E8-4623-A0D8-01B99ED22CDA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7618112" y="4858642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7" name="Tijdelijke aanduiding voor tekst 4">
            <a:extLst>
              <a:ext uri="{FF2B5EF4-FFF2-40B4-BE49-F238E27FC236}">
                <a16:creationId xmlns:a16="http://schemas.microsoft.com/office/drawing/2014/main" id="{14CC38E0-A04B-456B-ABE5-F8C9F585258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597058" y="4395521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18" name="Tijdelijke aanduiding voor tekst 7">
            <a:extLst>
              <a:ext uri="{FF2B5EF4-FFF2-40B4-BE49-F238E27FC236}">
                <a16:creationId xmlns:a16="http://schemas.microsoft.com/office/drawing/2014/main" id="{14829F29-FD2B-4452-AF3D-63E9D843824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8355936" y="4411762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9" name="Tijdelijke aanduiding voor tekst 4">
            <a:extLst>
              <a:ext uri="{FF2B5EF4-FFF2-40B4-BE49-F238E27FC236}">
                <a16:creationId xmlns:a16="http://schemas.microsoft.com/office/drawing/2014/main" id="{1F336AD7-DE5D-48C1-9726-0787023BCA5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234870" y="3759038"/>
            <a:ext cx="1859585" cy="154401"/>
          </a:xfrm>
          <a:solidFill>
            <a:schemeClr val="bg1"/>
          </a:solidFill>
        </p:spPr>
        <p:txBody>
          <a:bodyPr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20" name="Tijdelijke aanduiding voor tekst 7">
            <a:extLst>
              <a:ext uri="{FF2B5EF4-FFF2-40B4-BE49-F238E27FC236}">
                <a16:creationId xmlns:a16="http://schemas.microsoft.com/office/drawing/2014/main" id="{1F897758-1F51-422C-A42E-E0EB859A35D5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93748" y="3775279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1" name="Tijdelijke aanduiding voor tekst 4">
            <a:extLst>
              <a:ext uri="{FF2B5EF4-FFF2-40B4-BE49-F238E27FC236}">
                <a16:creationId xmlns:a16="http://schemas.microsoft.com/office/drawing/2014/main" id="{764CA62A-9E12-46B8-A062-BB79129E73A6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679196" y="3070143"/>
            <a:ext cx="1621636" cy="154401"/>
          </a:xfrm>
          <a:solidFill>
            <a:schemeClr val="bg1"/>
          </a:solidFill>
        </p:spPr>
        <p:txBody>
          <a:bodyPr wrap="square" anchor="t">
            <a:spAutoFit/>
          </a:bodyPr>
          <a:lstStyle>
            <a:lvl1pPr algn="l">
              <a:defRPr sz="9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22" name="Tijdelijke aanduiding voor tekst 7">
            <a:extLst>
              <a:ext uri="{FF2B5EF4-FFF2-40B4-BE49-F238E27FC236}">
                <a16:creationId xmlns:a16="http://schemas.microsoft.com/office/drawing/2014/main" id="{B52BD7BB-AF98-46DB-9B53-CF2C07B4AFEB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9438073" y="3086384"/>
            <a:ext cx="158565" cy="160089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FF16D-DBE7-A555-AD50-965E16490F9C}"/>
              </a:ext>
            </a:extLst>
          </p:cNvPr>
          <p:cNvSpPr>
            <a:spLocks noGrp="1"/>
          </p:cNvSpPr>
          <p:nvPr>
            <p:ph type="dt" sz="half" idx="69"/>
          </p:nvPr>
        </p:nvSpPr>
        <p:spPr/>
        <p:txBody>
          <a:bodyPr/>
          <a:lstStyle/>
          <a:p>
            <a:fld id="{39184826-79EC-7B49-BACE-B8BFFB41AE70}" type="datetime1">
              <a:rPr lang="nl-NL" smtClean="0"/>
              <a:t>20-9-2024</a:t>
            </a:fld>
            <a:endParaRPr lang="nl-NL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0AB11E7-31D5-AB9F-E75E-20AEE710D78F}"/>
              </a:ext>
            </a:extLst>
          </p:cNvPr>
          <p:cNvSpPr>
            <a:spLocks noGrp="1"/>
          </p:cNvSpPr>
          <p:nvPr>
            <p:ph type="ftr" sz="quarter" idx="70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924AB5B-A637-68D3-5FA7-83DFD189C1BE}"/>
              </a:ext>
            </a:extLst>
          </p:cNvPr>
          <p:cNvSpPr>
            <a:spLocks noGrp="1"/>
          </p:cNvSpPr>
          <p:nvPr>
            <p:ph type="sldNum" sz="quarter" idx="71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24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9E81B-1781-0A42-98E8-CC6AB02B770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618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| Grijs met patr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0BE71DF-AA0B-146E-5590-6E417E15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B1AB8A-70BF-6D04-25EF-B084A02BD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alphaModFix amt="30000"/>
            <a:lum bright="-7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EAA8F-D45E-754C-9BAF-F39925E3C4B8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89982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 | Grijs met patroon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AD1E4236-F4A2-4DE5-88EC-D39F768BFBE3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</p:grpSpPr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267A4410-6ECC-5E02-D9C5-641F5312FA9B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24377859-825B-8896-AB05-23627B508E47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DF525ABA-D75E-1C60-E140-89A56EF6ED16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8091E4B0-6C75-0EF2-6F2E-1E92F844D11C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1EB022FE-A54F-13E1-2B0F-8E1EEF96233A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6C09E60E-37D4-BB2F-E863-316EFE5979AF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BEF55A08-7BEC-C4F8-E78C-9606631EEE10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EC14BCCF-B096-7808-82C6-22AD580EA641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20672239-5E68-ABD5-81AA-AC27C035A568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320715EA-2E01-5BAE-9481-CDE34458FECB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1E1F7EB1-8837-4453-641E-DFE9DE7ED586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75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| donker met patro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BB28D98-54C0-D1A7-18C8-69A6CAAA1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3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142" r="3142"/>
          <a:stretch/>
        </p:blipFill>
        <p:spPr>
          <a:xfrm>
            <a:off x="65" y="1"/>
            <a:ext cx="12171550" cy="68579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E3178-3468-5F41-830E-4FF89323D45B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899826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Alleen Titel | donker met patroon</a:t>
            </a:r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3E80EF75-FBBB-CD95-4962-DD8F9D781658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77EB5F3A-FA0C-8B96-3761-6E2AF7FDA5EF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1122AD77-4262-2F5A-4585-32E71FA33D01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C0B88D17-319F-9B99-75E5-2D3A00C6694E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67EF252D-5DA7-283F-7553-65B3635E5442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chemeClr val="bg1">
                <a:alpha val="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5BFF18BB-E6B4-3EB4-FF86-5D659AD452A0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B0EEEF9F-FC79-CEAA-DBC5-39223606CBE6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4A96B7F1-36A8-B7C5-053E-32D3751BCF15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497A742C-0730-D667-071B-59E1D430F0BF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8ABA748B-61D4-4339-9E1A-56F415170263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9B16D67F-486F-6BC1-8E1A-148DEF6CB468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3F8E2DB5-581C-3D40-FAAF-F0E8C30D5815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grpFill/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846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1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F04D730B-705E-4265-B68E-3EFD53E984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013" y="817112"/>
            <a:ext cx="9590087" cy="273922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05C2D915-FE62-4907-AEE2-FCDA098C1599}"/>
              </a:ext>
            </a:extLst>
          </p:cNvPr>
          <p:cNvSpPr/>
          <p:nvPr userDrawn="1"/>
        </p:nvSpPr>
        <p:spPr>
          <a:xfrm>
            <a:off x="4390030" y="-491319"/>
            <a:ext cx="3411940" cy="30025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400" noProof="0">
                <a:latin typeface="+mj-lt"/>
              </a:rPr>
              <a:t>Afbeelding 15x</a:t>
            </a:r>
          </a:p>
        </p:txBody>
      </p:sp>
      <p:grpSp>
        <p:nvGrpSpPr>
          <p:cNvPr id="160" name="GRID" hidden="1">
            <a:extLst>
              <a:ext uri="{FF2B5EF4-FFF2-40B4-BE49-F238E27FC236}">
                <a16:creationId xmlns:a16="http://schemas.microsoft.com/office/drawing/2014/main" id="{F0C5B2F3-272B-4E36-9F21-C2EF2BA2F84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552D5314-5381-4621-8BD5-FFACDC978055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2994C28-B8EF-4A77-ADF6-A43C3F4C3B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5074A91-DF84-4052-95BF-D84DC3104B7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C5CF0D4E-FC44-4C23-B2BA-474E965E08DA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1327A8EB-691E-42A0-AA51-97C3217F898F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DF065BD8-92FC-47B7-84FC-9617068E056A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865AC58E-9547-44AE-A0BD-9BB7E3EA4A1F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3EFDCF5A-D360-4754-95CF-9E9EEF587B07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1378403-2CC7-4AA4-B038-ED1BD6C1121A}"/>
                </a:ext>
              </a:extLst>
            </p:cNvPr>
            <p:cNvSpPr/>
            <p:nvPr userDrawn="1"/>
          </p:nvSpPr>
          <p:spPr>
            <a:xfrm>
              <a:off x="794488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8856B-147F-40D1-843B-FD63F37A6D10}"/>
                </a:ext>
              </a:extLst>
            </p:cNvPr>
            <p:cNvSpPr/>
            <p:nvPr userDrawn="1"/>
          </p:nvSpPr>
          <p:spPr>
            <a:xfrm>
              <a:off x="982904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3A0E4D5-9811-43E2-A85D-FBE0EE124EE8}"/>
                </a:ext>
              </a:extLst>
            </p:cNvPr>
            <p:cNvSpPr/>
            <p:nvPr userDrawn="1"/>
          </p:nvSpPr>
          <p:spPr>
            <a:xfrm>
              <a:off x="417656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15968F5-F9F4-4DCA-886F-063F2FEEB638}"/>
                </a:ext>
              </a:extLst>
            </p:cNvPr>
            <p:cNvSpPr/>
            <p:nvPr userDrawn="1"/>
          </p:nvSpPr>
          <p:spPr>
            <a:xfrm>
              <a:off x="6060720" y="1075926"/>
              <a:ext cx="72000" cy="51148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0639D4E-7493-48B3-8947-BD90D8C3CCA0}"/>
                </a:ext>
              </a:extLst>
            </p:cNvPr>
            <p:cNvSpPr/>
            <p:nvPr userDrawn="1"/>
          </p:nvSpPr>
          <p:spPr>
            <a:xfrm rot="5400000">
              <a:off x="8021541" y="-1578250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7B5D29-24E7-423A-A6B1-32DE2541090E}"/>
                </a:ext>
              </a:extLst>
            </p:cNvPr>
            <p:cNvSpPr/>
            <p:nvPr userDrawn="1"/>
          </p:nvSpPr>
          <p:spPr>
            <a:xfrm rot="5400000">
              <a:off x="8021541" y="-720512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6E774F33-DE91-42E9-B3A9-C5341A363063}"/>
                </a:ext>
              </a:extLst>
            </p:cNvPr>
            <p:cNvSpPr/>
            <p:nvPr userDrawn="1"/>
          </p:nvSpPr>
          <p:spPr>
            <a:xfrm rot="5400000">
              <a:off x="8021541" y="137226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19BE5BFB-DEE4-4C70-8C93-E12DB6E91D8D}"/>
                </a:ext>
              </a:extLst>
            </p:cNvPr>
            <p:cNvSpPr/>
            <p:nvPr userDrawn="1"/>
          </p:nvSpPr>
          <p:spPr>
            <a:xfrm rot="5400000">
              <a:off x="8021541" y="994964"/>
              <a:ext cx="72000" cy="77301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50" name="Tijdelijke aanduiding voor afbeelding 49">
            <a:extLst>
              <a:ext uri="{FF2B5EF4-FFF2-40B4-BE49-F238E27FC236}">
                <a16:creationId xmlns:a16="http://schemas.microsoft.com/office/drawing/2014/main" id="{92167BF6-84A9-4405-9F57-484025DA9A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678" y="1463585"/>
            <a:ext cx="3697109" cy="4216103"/>
          </a:xfrm>
          <a:prstGeom prst="rect">
            <a:avLst/>
          </a:prstGeom>
          <a:solidFill>
            <a:schemeClr val="bg2"/>
          </a:solidFill>
        </p:spPr>
        <p:txBody>
          <a:bodyPr wrap="square" tIns="1440000">
            <a:noAutofit/>
          </a:bodyPr>
          <a:lstStyle>
            <a:lvl1pPr marL="0" indent="0" algn="ctr">
              <a:lnSpc>
                <a:spcPct val="100000"/>
              </a:lnSpc>
              <a:buNone/>
              <a:defRPr sz="10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1" name="Tijdelijke aanduiding voor afbeelding 50">
            <a:extLst>
              <a:ext uri="{FF2B5EF4-FFF2-40B4-BE49-F238E27FC236}">
                <a16:creationId xmlns:a16="http://schemas.microsoft.com/office/drawing/2014/main" id="{BCD5A80B-A563-4F7E-9873-B1332E7F8B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248560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2" name="Tijdelijke aanduiding voor afbeelding 51">
            <a:extLst>
              <a:ext uri="{FF2B5EF4-FFF2-40B4-BE49-F238E27FC236}">
                <a16:creationId xmlns:a16="http://schemas.microsoft.com/office/drawing/2014/main" id="{39091EEF-937A-4465-A53E-04438EE3C55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4248560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0190B42A-EF10-4DC5-8BC3-1C5DFBAB44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flipH="1">
            <a:off x="4248560" y="3176983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5" name="Tijdelijke aanduiding voor afbeelding 54">
            <a:extLst>
              <a:ext uri="{FF2B5EF4-FFF2-40B4-BE49-F238E27FC236}">
                <a16:creationId xmlns:a16="http://schemas.microsoft.com/office/drawing/2014/main" id="{E8C27E20-E185-42FA-8B83-20F9172C05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flipH="1">
            <a:off x="4248560" y="4039793"/>
            <a:ext cx="1812161" cy="1639895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6" name="Tijdelijke aanduiding voor afbeelding 55">
            <a:extLst>
              <a:ext uri="{FF2B5EF4-FFF2-40B4-BE49-F238E27FC236}">
                <a16:creationId xmlns:a16="http://schemas.microsoft.com/office/drawing/2014/main" id="{D5E485D2-DFBE-4ADD-BE20-582CFD171B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flipH="1">
            <a:off x="6131282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7" name="Tijdelijke aanduiding voor afbeelding 56">
            <a:extLst>
              <a:ext uri="{FF2B5EF4-FFF2-40B4-BE49-F238E27FC236}">
                <a16:creationId xmlns:a16="http://schemas.microsoft.com/office/drawing/2014/main" id="{150E3ADD-2D81-4C2C-8707-72DC77AA774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6131282" y="2320286"/>
            <a:ext cx="1812826" cy="2502707"/>
          </a:xfrm>
          <a:prstGeom prst="rect">
            <a:avLst/>
          </a:prstGeom>
          <a:solidFill>
            <a:schemeClr val="bg2"/>
          </a:solidFill>
        </p:spPr>
        <p:txBody>
          <a:bodyPr wrap="square" tIns="828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2A1B7E84-6C8A-4BB5-B232-22CF5B44DF7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 flipH="1">
            <a:off x="6131282" y="146358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59" name="Tijdelijke aanduiding voor afbeelding 58">
            <a:extLst>
              <a:ext uri="{FF2B5EF4-FFF2-40B4-BE49-F238E27FC236}">
                <a16:creationId xmlns:a16="http://schemas.microsoft.com/office/drawing/2014/main" id="{5ABF9104-448F-4A17-98DC-A1F036A4E09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8015002" y="14635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2B2EBB07-BDDC-4E2C-A023-149A32DD33E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8015002" y="2320286"/>
            <a:ext cx="1812161" cy="78723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1" name="Tijdelijke aanduiding voor afbeelding 60">
            <a:extLst>
              <a:ext uri="{FF2B5EF4-FFF2-40B4-BE49-F238E27FC236}">
                <a16:creationId xmlns:a16="http://schemas.microsoft.com/office/drawing/2014/main" id="{51FECE99-BADC-45F7-95DC-52647BDD234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8015002" y="3176983"/>
            <a:ext cx="1812161" cy="1646010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2" name="Tijdelijke aanduiding voor afbeelding 61">
            <a:extLst>
              <a:ext uri="{FF2B5EF4-FFF2-40B4-BE49-F238E27FC236}">
                <a16:creationId xmlns:a16="http://schemas.microsoft.com/office/drawing/2014/main" id="{1E65E03E-9298-486F-8ADC-64AC2671CB8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8014669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3" name="Tijdelijke aanduiding voor afbeelding 62">
            <a:extLst>
              <a:ext uri="{FF2B5EF4-FFF2-40B4-BE49-F238E27FC236}">
                <a16:creationId xmlns:a16="http://schemas.microsoft.com/office/drawing/2014/main" id="{9DABDE02-FD7A-45A3-8C7C-769A58C8AF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9898813" y="4896036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4" name="Tijdelijke aanduiding voor afbeelding 63">
            <a:extLst>
              <a:ext uri="{FF2B5EF4-FFF2-40B4-BE49-F238E27FC236}">
                <a16:creationId xmlns:a16="http://schemas.microsoft.com/office/drawing/2014/main" id="{B1975BA8-3FA3-4C2B-B3F8-D4ADAD90B96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9898813" y="4039341"/>
            <a:ext cx="1812826" cy="783652"/>
          </a:xfrm>
          <a:prstGeom prst="rect">
            <a:avLst/>
          </a:prstGeom>
          <a:solidFill>
            <a:schemeClr val="bg2"/>
          </a:solidFill>
        </p:spPr>
        <p:txBody>
          <a:bodyPr wrap="square" tIns="252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het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65" name="Tijdelijke aanduiding voor afbeelding 64">
            <a:extLst>
              <a:ext uri="{FF2B5EF4-FFF2-40B4-BE49-F238E27FC236}">
                <a16:creationId xmlns:a16="http://schemas.microsoft.com/office/drawing/2014/main" id="{95EF85B2-3615-4358-BF49-6F4166DC84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9904162" y="1465564"/>
            <a:ext cx="1812826" cy="2502707"/>
          </a:xfrm>
          <a:prstGeom prst="rect">
            <a:avLst/>
          </a:prstGeom>
          <a:solidFill>
            <a:schemeClr val="bg2"/>
          </a:solidFill>
        </p:spPr>
        <p:txBody>
          <a:bodyPr wrap="square" tIns="82800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0" i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l-NL"/>
              <a:t>Klik op onderstaand pictogram</a:t>
            </a:r>
            <a:br>
              <a:rPr lang="nl-NL"/>
            </a:br>
            <a:r>
              <a:rPr lang="nl-NL"/>
              <a:t>om een afbeelding in te voegen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5F23E-A26B-70DF-2A05-CD23B209D94E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B4FC5947-1779-DC41-A161-6C8FC59B40EE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C022F1-267F-889B-9360-E927D73E822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3BE122-079C-4566-9A8E-7DB542A2D95E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95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90030" y="-491319"/>
            <a:ext cx="3411940" cy="300250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>
              <a:defRPr lang="nl-NL" sz="1400" b="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algn="ctr"/>
            <a:r>
              <a:rPr lang="nl-NL" noProof="0"/>
              <a:t>Leeg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002B1-013A-BD4F-BB58-BC05C9DC3086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nl-NL" noProof="0" smtClean="0"/>
              <a:t>‹nr.›</a:t>
            </a:fld>
            <a:endParaRPr lang="nl-NL" noProof="0"/>
          </a:p>
        </p:txBody>
      </p:sp>
      <p:grpSp>
        <p:nvGrpSpPr>
          <p:cNvPr id="31" name="GRID" hidden="1">
            <a:extLst>
              <a:ext uri="{FF2B5EF4-FFF2-40B4-BE49-F238E27FC236}">
                <a16:creationId xmlns:a16="http://schemas.microsoft.com/office/drawing/2014/main" id="{BE61C8DB-6E04-4436-A608-C3893E3BBC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A1E8838-945C-4EF7-BCBA-5B73B220F9BB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E5F7B75-A6A5-4C6C-A338-283115126325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5A23E82-E657-4F99-B755-B1A80D57C1F9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818CF1-C9A1-49B2-9CF4-E2264276D372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6B520A6E-CF0D-4BC7-BEC4-6B0FEC961394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4D9F089-FA81-4643-8A19-2467BCAD4486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71589C7-7853-4542-85F8-CEC042E0BDB3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9BD6BA6-F806-4732-A30A-3C400CB36FFF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93A3D1D-291F-45D6-928F-394F4298554F}"/>
                </a:ext>
              </a:extLst>
            </p:cNvPr>
            <p:cNvSpPr/>
            <p:nvPr userDrawn="1"/>
          </p:nvSpPr>
          <p:spPr>
            <a:xfrm>
              <a:off x="5617200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21445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+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0"/>
            <a:ext cx="5180184" cy="431437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515100" y="1467110"/>
            <a:ext cx="5180182" cy="4320758"/>
          </a:xfrm>
          <a:solidFill>
            <a:schemeClr val="bg1">
              <a:lumMod val="95000"/>
            </a:schemeClr>
          </a:solidFill>
        </p:spPr>
        <p:txBody>
          <a:bodyPr tIns="936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F3BAD7-1631-43B4-803E-B259FAD5CBD9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5FE5AFB-415A-4AB3-98DB-B434D6876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87" y="376238"/>
            <a:ext cx="1923358" cy="724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67B01-5E95-2BC3-3F0F-3627964EA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5B5FA-D61D-0FCA-2BFF-8D3597EBEE9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B8B2-DAE4-F508-7F73-6ED222B905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EBBAC-B1B2-0D4B-4B1C-4975EDE69C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51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4">
            <a:extLst>
              <a:ext uri="{FF2B5EF4-FFF2-40B4-BE49-F238E27FC236}">
                <a16:creationId xmlns:a16="http://schemas.microsoft.com/office/drawing/2014/main" id="{3EAC74E4-7359-43B9-BD46-0CBB8C9D3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C0435-1F14-2F5E-E06B-A3263F73C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F0A81F-EF06-289D-73E5-779F978B0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D3BFB-9532-6B20-4627-C8B06EE047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22595-E94D-D7ED-512C-C2BDC14FED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5C112-0FDF-8A3C-77BF-BCDA9C132F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2C8233F-3E7B-49DC-AC22-FB28BF26342E}"/>
              </a:ext>
            </a:extLst>
          </p:cNvPr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-1588" y="576263"/>
            <a:ext cx="11041063" cy="5148262"/>
          </a:xfrm>
          <a:solidFill>
            <a:schemeClr val="bg1">
              <a:lumMod val="95000"/>
            </a:schemeClr>
          </a:solidFill>
        </p:spPr>
        <p:txBody>
          <a:bodyPr vert="horz" lIns="0" tIns="2880000" rIns="0" bIns="0" rtlCol="0">
            <a:norm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Font typeface="+mj-lt"/>
              <a:buNone/>
              <a:defRPr lang="nl-NL"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6" name="Netwerkwolk">
            <a:extLst>
              <a:ext uri="{FF2B5EF4-FFF2-40B4-BE49-F238E27FC236}">
                <a16:creationId xmlns:a16="http://schemas.microsoft.com/office/drawing/2014/main" id="{1642FD30-3341-4B92-9526-2B7392D1CA37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-174236" y="743677"/>
            <a:ext cx="11120400" cy="478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" b="1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D2346-2389-418D-A441-59E88FFEBE24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-972" y="0"/>
            <a:ext cx="12192971" cy="57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7BDE5674-83BE-4E1D-873D-42FE9FEB8D5C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11040000" y="0"/>
            <a:ext cx="1152000" cy="686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ED88654C-2F09-42A2-8633-BAD63AF9F763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 rot="16200000">
            <a:off x="5520600" y="185400"/>
            <a:ext cx="1152000" cy="12193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C5769161-168E-47A4-A813-C643609A9DC0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709890" y="5452473"/>
            <a:ext cx="1891560" cy="80066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7D35ADBF-F5AF-4BEF-A048-07416BC1D67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0124" y="1001561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wrap="square" lIns="360000" tIns="144000" rIns="360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  <a:lvl9pPr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43EA3-8D9E-4442-9E97-1352961F62DC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112838" y="6047906"/>
            <a:ext cx="4151353" cy="205228"/>
          </a:xfrm>
        </p:spPr>
        <p:txBody>
          <a:bodyPr/>
          <a:lstStyle>
            <a:lvl1pPr marL="0" indent="0">
              <a:buFontTx/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nl-NL"/>
              <a:t>Naam   l   Afdeling   l   Datum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1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FC8C1DB-5A16-4DC5-BE9E-D1DB67A9F5BF}"/>
              </a:ext>
            </a:extLst>
          </p:cNvPr>
          <p:cNvSpPr/>
          <p:nvPr userDrawn="1"/>
        </p:nvSpPr>
        <p:spPr>
          <a:xfrm>
            <a:off x="-1587" y="5092700"/>
            <a:ext cx="12192000" cy="177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 noProof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ACCAB-FC4B-4AA0-B92F-53F1DD2A89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506" y="400050"/>
            <a:ext cx="3410222" cy="5036400"/>
          </a:xfrm>
          <a:custGeom>
            <a:avLst/>
            <a:gdLst>
              <a:gd name="connsiteX0" fmla="*/ 0 w 3384000"/>
              <a:gd name="connsiteY0" fmla="*/ 122061 h 5036400"/>
              <a:gd name="connsiteX1" fmla="*/ 122061 w 3384000"/>
              <a:gd name="connsiteY1" fmla="*/ 0 h 5036400"/>
              <a:gd name="connsiteX2" fmla="*/ 3261939 w 3384000"/>
              <a:gd name="connsiteY2" fmla="*/ 0 h 5036400"/>
              <a:gd name="connsiteX3" fmla="*/ 3384000 w 3384000"/>
              <a:gd name="connsiteY3" fmla="*/ 122061 h 5036400"/>
              <a:gd name="connsiteX4" fmla="*/ 3384000 w 3384000"/>
              <a:gd name="connsiteY4" fmla="*/ 4914339 h 5036400"/>
              <a:gd name="connsiteX5" fmla="*/ 3261939 w 3384000"/>
              <a:gd name="connsiteY5" fmla="*/ 5036400 h 5036400"/>
              <a:gd name="connsiteX6" fmla="*/ 122061 w 3384000"/>
              <a:gd name="connsiteY6" fmla="*/ 5036400 h 5036400"/>
              <a:gd name="connsiteX7" fmla="*/ 0 w 3384000"/>
              <a:gd name="connsiteY7" fmla="*/ 4914339 h 5036400"/>
              <a:gd name="connsiteX8" fmla="*/ 0 w 3384000"/>
              <a:gd name="connsiteY8" fmla="*/ 122061 h 5036400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48137 w 3532137"/>
              <a:gd name="connsiteY0" fmla="*/ 390093 h 5304432"/>
              <a:gd name="connsiteX1" fmla="*/ 148137 w 3532137"/>
              <a:gd name="connsiteY1" fmla="*/ 271207 h 5304432"/>
              <a:gd name="connsiteX2" fmla="*/ 270198 w 3532137"/>
              <a:gd name="connsiteY2" fmla="*/ 268032 h 5304432"/>
              <a:gd name="connsiteX3" fmla="*/ 3410076 w 3532137"/>
              <a:gd name="connsiteY3" fmla="*/ 268032 h 5304432"/>
              <a:gd name="connsiteX4" fmla="*/ 3532137 w 3532137"/>
              <a:gd name="connsiteY4" fmla="*/ 390093 h 5304432"/>
              <a:gd name="connsiteX5" fmla="*/ 3532137 w 3532137"/>
              <a:gd name="connsiteY5" fmla="*/ 5182371 h 5304432"/>
              <a:gd name="connsiteX6" fmla="*/ 3410076 w 3532137"/>
              <a:gd name="connsiteY6" fmla="*/ 5304432 h 5304432"/>
              <a:gd name="connsiteX7" fmla="*/ 270198 w 3532137"/>
              <a:gd name="connsiteY7" fmla="*/ 5304432 h 5304432"/>
              <a:gd name="connsiteX8" fmla="*/ 148137 w 3532137"/>
              <a:gd name="connsiteY8" fmla="*/ 5182371 h 5304432"/>
              <a:gd name="connsiteX9" fmla="*/ 148137 w 3532137"/>
              <a:gd name="connsiteY9" fmla="*/ 390093 h 5304432"/>
              <a:gd name="connsiteX0" fmla="*/ 8072 w 3392072"/>
              <a:gd name="connsiteY0" fmla="*/ 390093 h 5304432"/>
              <a:gd name="connsiteX1" fmla="*/ 8072 w 3392072"/>
              <a:gd name="connsiteY1" fmla="*/ 271207 h 5304432"/>
              <a:gd name="connsiteX2" fmla="*/ 130133 w 3392072"/>
              <a:gd name="connsiteY2" fmla="*/ 268032 h 5304432"/>
              <a:gd name="connsiteX3" fmla="*/ 3270011 w 3392072"/>
              <a:gd name="connsiteY3" fmla="*/ 268032 h 5304432"/>
              <a:gd name="connsiteX4" fmla="*/ 3392072 w 3392072"/>
              <a:gd name="connsiteY4" fmla="*/ 390093 h 5304432"/>
              <a:gd name="connsiteX5" fmla="*/ 3392072 w 3392072"/>
              <a:gd name="connsiteY5" fmla="*/ 5182371 h 5304432"/>
              <a:gd name="connsiteX6" fmla="*/ 3270011 w 3392072"/>
              <a:gd name="connsiteY6" fmla="*/ 5304432 h 5304432"/>
              <a:gd name="connsiteX7" fmla="*/ 130133 w 3392072"/>
              <a:gd name="connsiteY7" fmla="*/ 5304432 h 5304432"/>
              <a:gd name="connsiteX8" fmla="*/ 8072 w 3392072"/>
              <a:gd name="connsiteY8" fmla="*/ 5182371 h 5304432"/>
              <a:gd name="connsiteX9" fmla="*/ 8072 w 3392072"/>
              <a:gd name="connsiteY9" fmla="*/ 390093 h 5304432"/>
              <a:gd name="connsiteX0" fmla="*/ 8072 w 3392072"/>
              <a:gd name="connsiteY0" fmla="*/ 129113 h 5043452"/>
              <a:gd name="connsiteX1" fmla="*/ 8072 w 3392072"/>
              <a:gd name="connsiteY1" fmla="*/ 10227 h 5043452"/>
              <a:gd name="connsiteX2" fmla="*/ 130133 w 3392072"/>
              <a:gd name="connsiteY2" fmla="*/ 7052 h 5043452"/>
              <a:gd name="connsiteX3" fmla="*/ 3270011 w 3392072"/>
              <a:gd name="connsiteY3" fmla="*/ 7052 h 5043452"/>
              <a:gd name="connsiteX4" fmla="*/ 3392072 w 3392072"/>
              <a:gd name="connsiteY4" fmla="*/ 129113 h 5043452"/>
              <a:gd name="connsiteX5" fmla="*/ 3392072 w 3392072"/>
              <a:gd name="connsiteY5" fmla="*/ 4921391 h 5043452"/>
              <a:gd name="connsiteX6" fmla="*/ 3270011 w 3392072"/>
              <a:gd name="connsiteY6" fmla="*/ 5043452 h 5043452"/>
              <a:gd name="connsiteX7" fmla="*/ 130133 w 3392072"/>
              <a:gd name="connsiteY7" fmla="*/ 5043452 h 5043452"/>
              <a:gd name="connsiteX8" fmla="*/ 8072 w 3392072"/>
              <a:gd name="connsiteY8" fmla="*/ 4921391 h 5043452"/>
              <a:gd name="connsiteX9" fmla="*/ 8072 w 3392072"/>
              <a:gd name="connsiteY9" fmla="*/ 129113 h 5043452"/>
              <a:gd name="connsiteX0" fmla="*/ 7649 w 3391649"/>
              <a:gd name="connsiteY0" fmla="*/ 129113 h 5043452"/>
              <a:gd name="connsiteX1" fmla="*/ 7649 w 3391649"/>
              <a:gd name="connsiteY1" fmla="*/ 10227 h 5043452"/>
              <a:gd name="connsiteX2" fmla="*/ 129710 w 3391649"/>
              <a:gd name="connsiteY2" fmla="*/ 7052 h 5043452"/>
              <a:gd name="connsiteX3" fmla="*/ 3269588 w 3391649"/>
              <a:gd name="connsiteY3" fmla="*/ 7052 h 5043452"/>
              <a:gd name="connsiteX4" fmla="*/ 3391649 w 3391649"/>
              <a:gd name="connsiteY4" fmla="*/ 129113 h 5043452"/>
              <a:gd name="connsiteX5" fmla="*/ 3391649 w 3391649"/>
              <a:gd name="connsiteY5" fmla="*/ 4921391 h 5043452"/>
              <a:gd name="connsiteX6" fmla="*/ 3269588 w 3391649"/>
              <a:gd name="connsiteY6" fmla="*/ 5043452 h 5043452"/>
              <a:gd name="connsiteX7" fmla="*/ 129710 w 3391649"/>
              <a:gd name="connsiteY7" fmla="*/ 5043452 h 5043452"/>
              <a:gd name="connsiteX8" fmla="*/ 7649 w 3391649"/>
              <a:gd name="connsiteY8" fmla="*/ 4921391 h 5043452"/>
              <a:gd name="connsiteX9" fmla="*/ 7649 w 3391649"/>
              <a:gd name="connsiteY9" fmla="*/ 129113 h 5043452"/>
              <a:gd name="connsiteX0" fmla="*/ 7649 w 3391649"/>
              <a:gd name="connsiteY0" fmla="*/ 122287 h 5036626"/>
              <a:gd name="connsiteX1" fmla="*/ 7649 w 3391649"/>
              <a:gd name="connsiteY1" fmla="*/ 3401 h 5036626"/>
              <a:gd name="connsiteX2" fmla="*/ 129710 w 3391649"/>
              <a:gd name="connsiteY2" fmla="*/ 226 h 5036626"/>
              <a:gd name="connsiteX3" fmla="*/ 3269588 w 3391649"/>
              <a:gd name="connsiteY3" fmla="*/ 226 h 5036626"/>
              <a:gd name="connsiteX4" fmla="*/ 3391649 w 3391649"/>
              <a:gd name="connsiteY4" fmla="*/ 122287 h 5036626"/>
              <a:gd name="connsiteX5" fmla="*/ 3391649 w 3391649"/>
              <a:gd name="connsiteY5" fmla="*/ 4914565 h 5036626"/>
              <a:gd name="connsiteX6" fmla="*/ 3269588 w 3391649"/>
              <a:gd name="connsiteY6" fmla="*/ 5036626 h 5036626"/>
              <a:gd name="connsiteX7" fmla="*/ 129710 w 3391649"/>
              <a:gd name="connsiteY7" fmla="*/ 5036626 h 5036626"/>
              <a:gd name="connsiteX8" fmla="*/ 7649 w 3391649"/>
              <a:gd name="connsiteY8" fmla="*/ 4914565 h 5036626"/>
              <a:gd name="connsiteX9" fmla="*/ 7649 w 3391649"/>
              <a:gd name="connsiteY9" fmla="*/ 122287 h 5036626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15257 w 3399257"/>
              <a:gd name="connsiteY0" fmla="*/ 5276782 h 5398843"/>
              <a:gd name="connsiteX1" fmla="*/ 15257 w 3399257"/>
              <a:gd name="connsiteY1" fmla="*/ 365618 h 5398843"/>
              <a:gd name="connsiteX2" fmla="*/ 137318 w 3399257"/>
              <a:gd name="connsiteY2" fmla="*/ 362443 h 5398843"/>
              <a:gd name="connsiteX3" fmla="*/ 3277196 w 3399257"/>
              <a:gd name="connsiteY3" fmla="*/ 362443 h 5398843"/>
              <a:gd name="connsiteX4" fmla="*/ 3399257 w 3399257"/>
              <a:gd name="connsiteY4" fmla="*/ 484504 h 5398843"/>
              <a:gd name="connsiteX5" fmla="*/ 3399257 w 3399257"/>
              <a:gd name="connsiteY5" fmla="*/ 5276782 h 5398843"/>
              <a:gd name="connsiteX6" fmla="*/ 3277196 w 3399257"/>
              <a:gd name="connsiteY6" fmla="*/ 5398843 h 5398843"/>
              <a:gd name="connsiteX7" fmla="*/ 137318 w 3399257"/>
              <a:gd name="connsiteY7" fmla="*/ 5398843 h 5398843"/>
              <a:gd name="connsiteX8" fmla="*/ 15257 w 3399257"/>
              <a:gd name="connsiteY8" fmla="*/ 5276782 h 5398843"/>
              <a:gd name="connsiteX0" fmla="*/ 10990 w 3394990"/>
              <a:gd name="connsiteY0" fmla="*/ 5276782 h 5398843"/>
              <a:gd name="connsiteX1" fmla="*/ 10990 w 3394990"/>
              <a:gd name="connsiteY1" fmla="*/ 365618 h 5398843"/>
              <a:gd name="connsiteX2" fmla="*/ 133051 w 3394990"/>
              <a:gd name="connsiteY2" fmla="*/ 362443 h 5398843"/>
              <a:gd name="connsiteX3" fmla="*/ 3272929 w 3394990"/>
              <a:gd name="connsiteY3" fmla="*/ 362443 h 5398843"/>
              <a:gd name="connsiteX4" fmla="*/ 3394990 w 3394990"/>
              <a:gd name="connsiteY4" fmla="*/ 484504 h 5398843"/>
              <a:gd name="connsiteX5" fmla="*/ 3394990 w 3394990"/>
              <a:gd name="connsiteY5" fmla="*/ 5276782 h 5398843"/>
              <a:gd name="connsiteX6" fmla="*/ 3272929 w 3394990"/>
              <a:gd name="connsiteY6" fmla="*/ 5398843 h 5398843"/>
              <a:gd name="connsiteX7" fmla="*/ 133051 w 3394990"/>
              <a:gd name="connsiteY7" fmla="*/ 5398843 h 5398843"/>
              <a:gd name="connsiteX8" fmla="*/ 10990 w 3394990"/>
              <a:gd name="connsiteY8" fmla="*/ 5276782 h 5398843"/>
              <a:gd name="connsiteX0" fmla="*/ 10990 w 3394990"/>
              <a:gd name="connsiteY0" fmla="*/ 4918814 h 5040875"/>
              <a:gd name="connsiteX1" fmla="*/ 10990 w 3394990"/>
              <a:gd name="connsiteY1" fmla="*/ 7650 h 5040875"/>
              <a:gd name="connsiteX2" fmla="*/ 133051 w 3394990"/>
              <a:gd name="connsiteY2" fmla="*/ 4475 h 5040875"/>
              <a:gd name="connsiteX3" fmla="*/ 3272929 w 3394990"/>
              <a:gd name="connsiteY3" fmla="*/ 4475 h 5040875"/>
              <a:gd name="connsiteX4" fmla="*/ 3394990 w 3394990"/>
              <a:gd name="connsiteY4" fmla="*/ 126536 h 5040875"/>
              <a:gd name="connsiteX5" fmla="*/ 3394990 w 3394990"/>
              <a:gd name="connsiteY5" fmla="*/ 4918814 h 5040875"/>
              <a:gd name="connsiteX6" fmla="*/ 3272929 w 3394990"/>
              <a:gd name="connsiteY6" fmla="*/ 5040875 h 5040875"/>
              <a:gd name="connsiteX7" fmla="*/ 133051 w 3394990"/>
              <a:gd name="connsiteY7" fmla="*/ 5040875 h 5040875"/>
              <a:gd name="connsiteX8" fmla="*/ 10990 w 3394990"/>
              <a:gd name="connsiteY8" fmla="*/ 4918814 h 5040875"/>
              <a:gd name="connsiteX0" fmla="*/ 158635 w 3542635"/>
              <a:gd name="connsiteY0" fmla="*/ 4917578 h 5039639"/>
              <a:gd name="connsiteX1" fmla="*/ 146729 w 3542635"/>
              <a:gd name="connsiteY1" fmla="*/ 6414 h 5039639"/>
              <a:gd name="connsiteX2" fmla="*/ 280696 w 3542635"/>
              <a:gd name="connsiteY2" fmla="*/ 3239 h 5039639"/>
              <a:gd name="connsiteX3" fmla="*/ 3420574 w 3542635"/>
              <a:gd name="connsiteY3" fmla="*/ 3239 h 5039639"/>
              <a:gd name="connsiteX4" fmla="*/ 3542635 w 3542635"/>
              <a:gd name="connsiteY4" fmla="*/ 125300 h 5039639"/>
              <a:gd name="connsiteX5" fmla="*/ 3542635 w 3542635"/>
              <a:gd name="connsiteY5" fmla="*/ 4917578 h 5039639"/>
              <a:gd name="connsiteX6" fmla="*/ 3420574 w 3542635"/>
              <a:gd name="connsiteY6" fmla="*/ 5039639 h 5039639"/>
              <a:gd name="connsiteX7" fmla="*/ 280696 w 3542635"/>
              <a:gd name="connsiteY7" fmla="*/ 5039639 h 5039639"/>
              <a:gd name="connsiteX8" fmla="*/ 158635 w 3542635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3666 w 3547666"/>
              <a:gd name="connsiteY0" fmla="*/ 4917578 h 5039639"/>
              <a:gd name="connsiteX1" fmla="*/ 139854 w 3547666"/>
              <a:gd name="connsiteY1" fmla="*/ 6414 h 5039639"/>
              <a:gd name="connsiteX2" fmla="*/ 285727 w 3547666"/>
              <a:gd name="connsiteY2" fmla="*/ 3239 h 5039639"/>
              <a:gd name="connsiteX3" fmla="*/ 3425605 w 3547666"/>
              <a:gd name="connsiteY3" fmla="*/ 3239 h 5039639"/>
              <a:gd name="connsiteX4" fmla="*/ 3547666 w 3547666"/>
              <a:gd name="connsiteY4" fmla="*/ 125300 h 5039639"/>
              <a:gd name="connsiteX5" fmla="*/ 3547666 w 3547666"/>
              <a:gd name="connsiteY5" fmla="*/ 4917578 h 5039639"/>
              <a:gd name="connsiteX6" fmla="*/ 3425605 w 3547666"/>
              <a:gd name="connsiteY6" fmla="*/ 5039639 h 5039639"/>
              <a:gd name="connsiteX7" fmla="*/ 285727 w 3547666"/>
              <a:gd name="connsiteY7" fmla="*/ 5039639 h 5039639"/>
              <a:gd name="connsiteX8" fmla="*/ 163666 w 3547666"/>
              <a:gd name="connsiteY8" fmla="*/ 4917578 h 5039639"/>
              <a:gd name="connsiteX0" fmla="*/ 161641 w 3545641"/>
              <a:gd name="connsiteY0" fmla="*/ 4917578 h 5039639"/>
              <a:gd name="connsiteX1" fmla="*/ 142591 w 3545641"/>
              <a:gd name="connsiteY1" fmla="*/ 6414 h 5039639"/>
              <a:gd name="connsiteX2" fmla="*/ 283702 w 3545641"/>
              <a:gd name="connsiteY2" fmla="*/ 3239 h 5039639"/>
              <a:gd name="connsiteX3" fmla="*/ 3423580 w 3545641"/>
              <a:gd name="connsiteY3" fmla="*/ 3239 h 5039639"/>
              <a:gd name="connsiteX4" fmla="*/ 3545641 w 3545641"/>
              <a:gd name="connsiteY4" fmla="*/ 125300 h 5039639"/>
              <a:gd name="connsiteX5" fmla="*/ 3545641 w 3545641"/>
              <a:gd name="connsiteY5" fmla="*/ 4917578 h 5039639"/>
              <a:gd name="connsiteX6" fmla="*/ 3423580 w 3545641"/>
              <a:gd name="connsiteY6" fmla="*/ 5039639 h 5039639"/>
              <a:gd name="connsiteX7" fmla="*/ 283702 w 3545641"/>
              <a:gd name="connsiteY7" fmla="*/ 5039639 h 5039639"/>
              <a:gd name="connsiteX8" fmla="*/ 161641 w 3545641"/>
              <a:gd name="connsiteY8" fmla="*/ 4917578 h 5039639"/>
              <a:gd name="connsiteX0" fmla="*/ 158636 w 3542636"/>
              <a:gd name="connsiteY0" fmla="*/ 4917578 h 5039639"/>
              <a:gd name="connsiteX1" fmla="*/ 146730 w 3542636"/>
              <a:gd name="connsiteY1" fmla="*/ 6414 h 5039639"/>
              <a:gd name="connsiteX2" fmla="*/ 280697 w 3542636"/>
              <a:gd name="connsiteY2" fmla="*/ 3239 h 5039639"/>
              <a:gd name="connsiteX3" fmla="*/ 3420575 w 3542636"/>
              <a:gd name="connsiteY3" fmla="*/ 3239 h 5039639"/>
              <a:gd name="connsiteX4" fmla="*/ 3542636 w 3542636"/>
              <a:gd name="connsiteY4" fmla="*/ 125300 h 5039639"/>
              <a:gd name="connsiteX5" fmla="*/ 3542636 w 3542636"/>
              <a:gd name="connsiteY5" fmla="*/ 4917578 h 5039639"/>
              <a:gd name="connsiteX6" fmla="*/ 3420575 w 3542636"/>
              <a:gd name="connsiteY6" fmla="*/ 5039639 h 5039639"/>
              <a:gd name="connsiteX7" fmla="*/ 280697 w 3542636"/>
              <a:gd name="connsiteY7" fmla="*/ 5039639 h 5039639"/>
              <a:gd name="connsiteX8" fmla="*/ 158636 w 3542636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2650 w 3546650"/>
              <a:gd name="connsiteY0" fmla="*/ 4917578 h 5039639"/>
              <a:gd name="connsiteX1" fmla="*/ 141219 w 3546650"/>
              <a:gd name="connsiteY1" fmla="*/ 6414 h 5039639"/>
              <a:gd name="connsiteX2" fmla="*/ 284711 w 3546650"/>
              <a:gd name="connsiteY2" fmla="*/ 3239 h 5039639"/>
              <a:gd name="connsiteX3" fmla="*/ 3424589 w 3546650"/>
              <a:gd name="connsiteY3" fmla="*/ 3239 h 5039639"/>
              <a:gd name="connsiteX4" fmla="*/ 3546650 w 3546650"/>
              <a:gd name="connsiteY4" fmla="*/ 125300 h 5039639"/>
              <a:gd name="connsiteX5" fmla="*/ 3546650 w 3546650"/>
              <a:gd name="connsiteY5" fmla="*/ 4917578 h 5039639"/>
              <a:gd name="connsiteX6" fmla="*/ 3424589 w 3546650"/>
              <a:gd name="connsiteY6" fmla="*/ 5039639 h 5039639"/>
              <a:gd name="connsiteX7" fmla="*/ 284711 w 3546650"/>
              <a:gd name="connsiteY7" fmla="*/ 5039639 h 5039639"/>
              <a:gd name="connsiteX8" fmla="*/ 162650 w 3546650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2651 w 3546651"/>
              <a:gd name="connsiteY0" fmla="*/ 4917578 h 5039639"/>
              <a:gd name="connsiteX1" fmla="*/ 141220 w 3546651"/>
              <a:gd name="connsiteY1" fmla="*/ 6414 h 5039639"/>
              <a:gd name="connsiteX2" fmla="*/ 284712 w 3546651"/>
              <a:gd name="connsiteY2" fmla="*/ 3239 h 5039639"/>
              <a:gd name="connsiteX3" fmla="*/ 3424590 w 3546651"/>
              <a:gd name="connsiteY3" fmla="*/ 3239 h 5039639"/>
              <a:gd name="connsiteX4" fmla="*/ 3546651 w 3546651"/>
              <a:gd name="connsiteY4" fmla="*/ 125300 h 5039639"/>
              <a:gd name="connsiteX5" fmla="*/ 3546651 w 3546651"/>
              <a:gd name="connsiteY5" fmla="*/ 4917578 h 5039639"/>
              <a:gd name="connsiteX6" fmla="*/ 3424590 w 3546651"/>
              <a:gd name="connsiteY6" fmla="*/ 5039639 h 5039639"/>
              <a:gd name="connsiteX7" fmla="*/ 284712 w 3546651"/>
              <a:gd name="connsiteY7" fmla="*/ 5039639 h 5039639"/>
              <a:gd name="connsiteX8" fmla="*/ 162651 w 3546651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33210 w 3417210"/>
              <a:gd name="connsiteY0" fmla="*/ 4916549 h 5038610"/>
              <a:gd name="connsiteX1" fmla="*/ 7016 w 3417210"/>
              <a:gd name="connsiteY1" fmla="*/ 5385 h 5038610"/>
              <a:gd name="connsiteX2" fmla="*/ 155271 w 3417210"/>
              <a:gd name="connsiteY2" fmla="*/ 2210 h 5038610"/>
              <a:gd name="connsiteX3" fmla="*/ 3295149 w 3417210"/>
              <a:gd name="connsiteY3" fmla="*/ 2210 h 5038610"/>
              <a:gd name="connsiteX4" fmla="*/ 3417210 w 3417210"/>
              <a:gd name="connsiteY4" fmla="*/ 124271 h 5038610"/>
              <a:gd name="connsiteX5" fmla="*/ 3417210 w 3417210"/>
              <a:gd name="connsiteY5" fmla="*/ 4916549 h 5038610"/>
              <a:gd name="connsiteX6" fmla="*/ 3295149 w 3417210"/>
              <a:gd name="connsiteY6" fmla="*/ 5038610 h 5038610"/>
              <a:gd name="connsiteX7" fmla="*/ 155271 w 3417210"/>
              <a:gd name="connsiteY7" fmla="*/ 5038610 h 5038610"/>
              <a:gd name="connsiteX8" fmla="*/ 33210 w 3417210"/>
              <a:gd name="connsiteY8" fmla="*/ 4916549 h 5038610"/>
              <a:gd name="connsiteX0" fmla="*/ 26222 w 3410222"/>
              <a:gd name="connsiteY0" fmla="*/ 4914339 h 5036400"/>
              <a:gd name="connsiteX1" fmla="*/ 28 w 3410222"/>
              <a:gd name="connsiteY1" fmla="*/ 3175 h 5036400"/>
              <a:gd name="connsiteX2" fmla="*/ 148283 w 3410222"/>
              <a:gd name="connsiteY2" fmla="*/ 0 h 5036400"/>
              <a:gd name="connsiteX3" fmla="*/ 3288161 w 3410222"/>
              <a:gd name="connsiteY3" fmla="*/ 0 h 5036400"/>
              <a:gd name="connsiteX4" fmla="*/ 3410222 w 3410222"/>
              <a:gd name="connsiteY4" fmla="*/ 122061 h 5036400"/>
              <a:gd name="connsiteX5" fmla="*/ 3410222 w 3410222"/>
              <a:gd name="connsiteY5" fmla="*/ 4914339 h 5036400"/>
              <a:gd name="connsiteX6" fmla="*/ 3288161 w 3410222"/>
              <a:gd name="connsiteY6" fmla="*/ 5036400 h 5036400"/>
              <a:gd name="connsiteX7" fmla="*/ 148283 w 3410222"/>
              <a:gd name="connsiteY7" fmla="*/ 5036400 h 5036400"/>
              <a:gd name="connsiteX8" fmla="*/ 26222 w 3410222"/>
              <a:gd name="connsiteY8" fmla="*/ 4914339 h 50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0222" h="5036400">
                <a:moveTo>
                  <a:pt x="26222" y="4914339"/>
                </a:moveTo>
                <a:cubicBezTo>
                  <a:pt x="5879" y="4075468"/>
                  <a:pt x="1910" y="6256"/>
                  <a:pt x="28" y="3175"/>
                </a:cubicBezTo>
                <a:cubicBezTo>
                  <a:pt x="-1854" y="94"/>
                  <a:pt x="93180" y="529"/>
                  <a:pt x="148283" y="0"/>
                </a:cubicBezTo>
                <a:lnTo>
                  <a:pt x="3288161" y="0"/>
                </a:lnTo>
                <a:cubicBezTo>
                  <a:pt x="3355573" y="0"/>
                  <a:pt x="3410222" y="54649"/>
                  <a:pt x="3410222" y="122061"/>
                </a:cubicBezTo>
                <a:lnTo>
                  <a:pt x="3410222" y="4914339"/>
                </a:lnTo>
                <a:cubicBezTo>
                  <a:pt x="3410222" y="4981751"/>
                  <a:pt x="3355573" y="5036400"/>
                  <a:pt x="3288161" y="5036400"/>
                </a:cubicBezTo>
                <a:lnTo>
                  <a:pt x="148283" y="5036400"/>
                </a:lnTo>
                <a:cubicBezTo>
                  <a:pt x="80871" y="5036400"/>
                  <a:pt x="26222" y="4981751"/>
                  <a:pt x="26222" y="491433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576000" tIns="1224000" rIns="576000" bIns="576000"/>
          <a:lstStyle>
            <a:lvl1pPr marL="0" indent="0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363538" indent="-363538"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2pPr>
            <a:lvl3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80975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4pPr>
            <a:lvl5pPr marL="0" indent="0">
              <a:spcBef>
                <a:spcPts val="800"/>
              </a:spcBef>
              <a:spcAft>
                <a:spcPts val="0"/>
              </a:spcAft>
              <a:buNone/>
              <a:defRPr sz="3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59768632-F0CC-476A-B26A-F1E2B5D149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9001FD48-79F0-4F0E-AB81-634459ED5BE7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047201" y="1066071"/>
            <a:ext cx="1962149" cy="526808"/>
          </a:xfrm>
        </p:spPr>
        <p:txBody>
          <a:bodyPr vert="horz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</p:spTree>
    <p:extLst>
      <p:ext uri="{BB962C8B-B14F-4D97-AF65-F5344CB8AC3E}">
        <p14:creationId xmlns:p14="http://schemas.microsoft.com/office/powerpoint/2010/main" val="1608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5" grpId="0" uiExpand="1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FCE83ED8-1632-45C0-9776-66D7AE22C0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7145"/>
            <a:ext cx="8331200" cy="686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116000" anchor="ctr">
            <a:no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5A35BD7A-B3CF-4DC4-9F54-201CE6D20B37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8932123" y="4098141"/>
            <a:ext cx="2421676" cy="1248898"/>
          </a:xfrm>
        </p:spPr>
        <p:txBody>
          <a:bodyPr vert="horz" anchor="t"/>
          <a:lstStyle>
            <a:lvl1pPr marL="0" indent="0" algn="r">
              <a:buFontTx/>
              <a:buNone/>
              <a:defRPr sz="16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marL="0" indent="0" algn="r">
              <a:buFontTx/>
              <a:buNone/>
              <a:defRPr>
                <a:latin typeface="+mj-lt"/>
              </a:defRPr>
            </a:lvl6pPr>
          </a:lstStyle>
          <a:p>
            <a:pPr lvl="0"/>
            <a:r>
              <a:rPr lang="nl-NL" noProof="0"/>
              <a:t>Platte tekst</a:t>
            </a:r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0C2BFF95-BE2F-4339-9C65-620ECC5A9CA8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8932123" y="2849243"/>
            <a:ext cx="2421676" cy="1248898"/>
          </a:xfrm>
        </p:spPr>
        <p:txBody>
          <a:bodyPr vert="horz" anchor="b"/>
          <a:lstStyle>
            <a:lvl1pPr marL="0" indent="0" algn="r">
              <a:lnSpc>
                <a:spcPct val="100000"/>
              </a:lnSpc>
              <a:buFontTx/>
              <a:buNone/>
              <a:defRPr sz="48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96BEB92E-F202-471F-B7E9-FE333D4C0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64672" y="4040569"/>
            <a:ext cx="4526448" cy="1937789"/>
          </a:xfrm>
          <a:custGeom>
            <a:avLst/>
            <a:gdLst>
              <a:gd name="connsiteX0" fmla="*/ 0 w 4524067"/>
              <a:gd name="connsiteY0" fmla="*/ 42969 h 1602140"/>
              <a:gd name="connsiteX1" fmla="*/ 42969 w 4524067"/>
              <a:gd name="connsiteY1" fmla="*/ 0 h 1602140"/>
              <a:gd name="connsiteX2" fmla="*/ 4481098 w 4524067"/>
              <a:gd name="connsiteY2" fmla="*/ 0 h 1602140"/>
              <a:gd name="connsiteX3" fmla="*/ 4524067 w 4524067"/>
              <a:gd name="connsiteY3" fmla="*/ 42969 h 1602140"/>
              <a:gd name="connsiteX4" fmla="*/ 4524067 w 4524067"/>
              <a:gd name="connsiteY4" fmla="*/ 1559171 h 1602140"/>
              <a:gd name="connsiteX5" fmla="*/ 4481098 w 4524067"/>
              <a:gd name="connsiteY5" fmla="*/ 1602140 h 1602140"/>
              <a:gd name="connsiteX6" fmla="*/ 42969 w 4524067"/>
              <a:gd name="connsiteY6" fmla="*/ 1602140 h 1602140"/>
              <a:gd name="connsiteX7" fmla="*/ 0 w 4524067"/>
              <a:gd name="connsiteY7" fmla="*/ 1559171 h 1602140"/>
              <a:gd name="connsiteX8" fmla="*/ 0 w 4524067"/>
              <a:gd name="connsiteY8" fmla="*/ 42969 h 1602140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481098 w 4524067"/>
              <a:gd name="connsiteY3" fmla="*/ 172 h 1602312"/>
              <a:gd name="connsiteX4" fmla="*/ 4524067 w 4524067"/>
              <a:gd name="connsiteY4" fmla="*/ 43141 h 1602312"/>
              <a:gd name="connsiteX5" fmla="*/ 4524067 w 4524067"/>
              <a:gd name="connsiteY5" fmla="*/ 1559343 h 1602312"/>
              <a:gd name="connsiteX6" fmla="*/ 4481098 w 4524067"/>
              <a:gd name="connsiteY6" fmla="*/ 1602312 h 1602312"/>
              <a:gd name="connsiteX7" fmla="*/ 42969 w 4524067"/>
              <a:gd name="connsiteY7" fmla="*/ 1602312 h 1602312"/>
              <a:gd name="connsiteX8" fmla="*/ 0 w 4524067"/>
              <a:gd name="connsiteY8" fmla="*/ 1559343 h 1602312"/>
              <a:gd name="connsiteX9" fmla="*/ 0 w 4524067"/>
              <a:gd name="connsiteY9" fmla="*/ 43141 h 1602312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524067 w 4524067"/>
              <a:gd name="connsiteY3" fmla="*/ 43141 h 1602312"/>
              <a:gd name="connsiteX4" fmla="*/ 4524067 w 4524067"/>
              <a:gd name="connsiteY4" fmla="*/ 1559343 h 1602312"/>
              <a:gd name="connsiteX5" fmla="*/ 4481098 w 4524067"/>
              <a:gd name="connsiteY5" fmla="*/ 1602312 h 1602312"/>
              <a:gd name="connsiteX6" fmla="*/ 42969 w 4524067"/>
              <a:gd name="connsiteY6" fmla="*/ 1602312 h 1602312"/>
              <a:gd name="connsiteX7" fmla="*/ 0 w 4524067"/>
              <a:gd name="connsiteY7" fmla="*/ 1559343 h 1602312"/>
              <a:gd name="connsiteX8" fmla="*/ 0 w 4524067"/>
              <a:gd name="connsiteY8" fmla="*/ 43141 h 1602312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680"/>
              <a:gd name="connsiteY0" fmla="*/ 376237 h 1935408"/>
              <a:gd name="connsiteX1" fmla="*/ 42969 w 4526680"/>
              <a:gd name="connsiteY1" fmla="*/ 333268 h 1935408"/>
              <a:gd name="connsiteX2" fmla="*/ 4136478 w 4526680"/>
              <a:gd name="connsiteY2" fmla="*/ 333096 h 1935408"/>
              <a:gd name="connsiteX3" fmla="*/ 4526448 w 4526680"/>
              <a:gd name="connsiteY3" fmla="*/ 0 h 1935408"/>
              <a:gd name="connsiteX4" fmla="*/ 4524067 w 4526680"/>
              <a:gd name="connsiteY4" fmla="*/ 1892439 h 1935408"/>
              <a:gd name="connsiteX5" fmla="*/ 4481098 w 4526680"/>
              <a:gd name="connsiteY5" fmla="*/ 1935408 h 1935408"/>
              <a:gd name="connsiteX6" fmla="*/ 42969 w 4526680"/>
              <a:gd name="connsiteY6" fmla="*/ 1935408 h 1935408"/>
              <a:gd name="connsiteX7" fmla="*/ 0 w 4526680"/>
              <a:gd name="connsiteY7" fmla="*/ 1892439 h 1935408"/>
              <a:gd name="connsiteX8" fmla="*/ 0 w 4526680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448" h="1937789">
                <a:moveTo>
                  <a:pt x="0" y="378618"/>
                </a:moveTo>
                <a:cubicBezTo>
                  <a:pt x="0" y="354887"/>
                  <a:pt x="19238" y="335649"/>
                  <a:pt x="42969" y="335649"/>
                </a:cubicBezTo>
                <a:lnTo>
                  <a:pt x="4136478" y="335477"/>
                </a:lnTo>
                <a:cubicBezTo>
                  <a:pt x="4337111" y="333983"/>
                  <a:pt x="4486946" y="218189"/>
                  <a:pt x="4526448" y="0"/>
                </a:cubicBezTo>
                <a:cubicBezTo>
                  <a:pt x="4525654" y="630813"/>
                  <a:pt x="4524861" y="1264007"/>
                  <a:pt x="4524067" y="1894820"/>
                </a:cubicBezTo>
                <a:cubicBezTo>
                  <a:pt x="4524067" y="1918551"/>
                  <a:pt x="4504829" y="1937789"/>
                  <a:pt x="4481098" y="1937789"/>
                </a:cubicBezTo>
                <a:lnTo>
                  <a:pt x="42969" y="1937789"/>
                </a:lnTo>
                <a:cubicBezTo>
                  <a:pt x="19238" y="1937789"/>
                  <a:pt x="0" y="1918551"/>
                  <a:pt x="0" y="1894820"/>
                </a:cubicBezTo>
                <a:lnTo>
                  <a:pt x="0" y="378618"/>
                </a:ln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wrap="square" lIns="360000" tIns="576000" rIns="576000" bIns="18000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nl-NL" sz="2400" b="0" baseline="0" dirty="0">
                <a:solidFill>
                  <a:schemeClr val="bg1"/>
                </a:solidFill>
                <a:latin typeface="+mj-lt"/>
              </a:defRPr>
            </a:lvl1pPr>
            <a:lvl2pPr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defRPr lang="nl-NL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defRPr lang="nl-NL" sz="2400" b="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D17865A1-2A1D-3487-EEFA-FDC4CC7AB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6EBE7-3E15-4781-A6A9-7F8B25F7E77A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BB2E5-5424-1F49-9089-16D38DD8DED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3438C-4D6B-6EE8-F1CD-159198459291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80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uiExpand="1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11198569" cy="431437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361950" indent="-180975">
              <a:buFont typeface="Arial" panose="020B0604020202020204" pitchFamily="34" charset="0"/>
              <a:buChar char="•"/>
              <a:defRPr sz="1400" baseline="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DB70A-8668-7F4B-CE15-FAD513F33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2" name="Picture 101" descr="Logo&#10;&#10;Description automatically generated">
            <a:extLst>
              <a:ext uri="{FF2B5EF4-FFF2-40B4-BE49-F238E27FC236}">
                <a16:creationId xmlns:a16="http://schemas.microsoft.com/office/drawing/2014/main" id="{B379F92B-38AE-E129-3932-93DCB60E0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D23044A-B4D7-298A-C5DF-E381A6624F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F027B5E-30BB-7F3C-0C4E-409BE9E799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A503EB9-1931-C08C-9EF5-5102A8546D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0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6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8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02F31-423F-3BCF-8677-F340C9A1C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FF4630FE-7697-D276-02B3-1DAF65140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ACACFDC-8003-C2D6-E651-9DBFA73057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5013DB-1114-0AE5-648E-D9E66DF414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95D040-5650-339D-7529-EDAAC4096E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9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4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4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F177409-F5CC-48CA-85EE-1118845B5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1502" y="3700463"/>
            <a:ext cx="5303611" cy="2087562"/>
          </a:xfrm>
          <a:solidFill>
            <a:schemeClr val="bg1">
              <a:lumMod val="95000"/>
            </a:schemeClr>
          </a:solidFill>
        </p:spPr>
        <p:txBody>
          <a:bodyPr vert="horz" lIns="0" tIns="1260000" rIns="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nl-NL" sz="1200" b="0" i="1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177800" lvl="0" indent="-1778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CAD83-FA6C-A3C0-ED45-6D0EAFDBC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78" name="Picture 177" descr="Logo&#10;&#10;Description automatically generated">
            <a:extLst>
              <a:ext uri="{FF2B5EF4-FFF2-40B4-BE49-F238E27FC236}">
                <a16:creationId xmlns:a16="http://schemas.microsoft.com/office/drawing/2014/main" id="{D49DFE9C-9B35-1F4E-DF8C-2C9191E91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E2CBFF2-8D0B-9CCA-BC9C-D4F09A71F1C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20-9-2024</a:t>
            </a:fld>
            <a:endParaRPr lang="nl-NL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4E2F4C-0765-E215-0527-27C5651F5F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3DA4F6-4B13-CAB3-0739-05A9FB8378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83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557737" y="1"/>
            <a:ext cx="3633876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6083995C-1A50-4491-9307-7E1B659A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5C507803-9CCD-4AE7-97C7-78AF543AE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3"/>
            <a:ext cx="7130417" cy="430723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8B173-AE73-E65C-D247-D2D6E2898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03DA00-1F77-AAF5-534E-69DD761AB174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1D5D8C-3C96-2996-2B73-CFE0A27764D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3E47EE-9312-71CD-D509-E0E89E265CB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8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8999040" cy="3285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0"/>
              <a:t>Koptitel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40" y="1463586"/>
            <a:ext cx="11229838" cy="4216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6678" y="6190781"/>
            <a:ext cx="2933400" cy="22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84902A-1D78-2745-9D35-74BC74992E7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63" y="6190781"/>
            <a:ext cx="6662992" cy="22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240" y="6190781"/>
            <a:ext cx="207202" cy="22847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1">
                <a:solidFill>
                  <a:schemeClr val="accent4"/>
                </a:solidFill>
                <a:latin typeface="+mj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5031475" y="-696037"/>
            <a:ext cx="2129051" cy="150127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pPr algn="ctr"/>
            <a:r>
              <a:rPr lang="nl-NL" sz="1200" b="0" cap="none" baseline="0" noProof="0">
                <a:latin typeface="+mn-lt"/>
              </a:rPr>
              <a:t>Naam van de indeling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00D5EB09-5B6E-43F3-97DF-95F888842E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75DFD77-326A-4E55-BBC2-9FE1D5C9F1F7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5A23B49D-CC26-4DC0-A9D9-8B502EE27E9F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7F474EC-9614-44C8-B3B8-9ECF4FDFC20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C9C723C-1A4D-4D02-80F2-D48CF0EC2430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F74A210-8923-4CE0-8D4A-A6005227BCE1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9466964-91BD-4EF0-99D0-67F6A5A6B69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E09221D-5CED-4670-A8D8-7B96257B8B0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2AAC246-7CFC-4F93-990A-C8736269C534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62B88E44-B0F7-EE95-F6A7-DA036F260BCC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</p:grpSpPr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5873127C-A3DC-7745-73FA-F9C305FDD1C0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336222A3-3D68-03B7-BE94-1F7E7D761E7A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Vrije vorm 30">
              <a:extLst>
                <a:ext uri="{FF2B5EF4-FFF2-40B4-BE49-F238E27FC236}">
                  <a16:creationId xmlns:a16="http://schemas.microsoft.com/office/drawing/2014/main" id="{436A2A05-E50B-7D77-F3D3-38E3B4213A19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Vrije vorm 40">
              <a:extLst>
                <a:ext uri="{FF2B5EF4-FFF2-40B4-BE49-F238E27FC236}">
                  <a16:creationId xmlns:a16="http://schemas.microsoft.com/office/drawing/2014/main" id="{1203029E-F387-DDBA-7DB5-DDCBDC43A18A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B117EDB4-62C9-0962-E4A9-224B17549C04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8604BE6E-4667-3025-0E86-3B47A0F65B21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BF60D7CB-9003-FD04-A64A-44EFF5D7C6DF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228220E7-2A4E-F15D-0494-E6BD1639A9AD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841EAE34-5021-A4AB-78C5-E6E03F335308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A461B7EA-A3AC-FBF0-771F-F39491B01C16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FC7FB07E-C19E-6000-F02F-011C69856678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678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22" r:id="rId12"/>
    <p:sldLayoutId id="2147483723" r:id="rId13"/>
    <p:sldLayoutId id="2147483724" r:id="rId14"/>
    <p:sldLayoutId id="2147483735" r:id="rId15"/>
    <p:sldLayoutId id="214748372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691" r:id="rId26"/>
    <p:sldLayoutId id="2147483728" r:id="rId27"/>
    <p:sldLayoutId id="2147483727" r:id="rId28"/>
    <p:sldLayoutId id="2147483734" r:id="rId2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anose="05000000000000000000" pitchFamily="2" charset="2"/>
        <a:buNone/>
        <a:tabLst/>
        <a:defRPr sz="1800" b="1" kern="1200">
          <a:solidFill>
            <a:schemeClr val="accent1"/>
          </a:solidFill>
          <a:latin typeface="+mj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79438" indent="-22225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Systeemlettertype regulier"/>
        <a:buChar char="⎼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875" indent="-261938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anose="05000000000000000000" pitchFamily="2" charset="2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60363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Microsoft JhengHei Light" panose="020B0304030504040204" pitchFamily="34" charset="-12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248" userDrawn="1">
          <p15:clr>
            <a:srgbClr val="F26B43"/>
          </p15:clr>
        </p15:guide>
        <p15:guide id="4" orient="horz" pos="459" userDrawn="1">
          <p15:clr>
            <a:srgbClr val="F26B43"/>
          </p15:clr>
        </p15:guide>
        <p15:guide id="5" orient="horz" pos="686" userDrawn="1">
          <p15:clr>
            <a:srgbClr val="F26B43"/>
          </p15:clr>
        </p15:guide>
        <p15:guide id="6" orient="horz" pos="916" userDrawn="1">
          <p15:clr>
            <a:srgbClr val="F26B43"/>
          </p15:clr>
        </p15:guide>
        <p15:guide id="7" orient="horz" pos="3589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404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8999040" cy="3285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0"/>
              <a:t>Koptitel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40" y="1463586"/>
            <a:ext cx="11229838" cy="4216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6678" y="6190781"/>
            <a:ext cx="2933400" cy="22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84902A-1D78-2745-9D35-74BC74992E7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63" y="6190781"/>
            <a:ext cx="6662992" cy="22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240" y="6190781"/>
            <a:ext cx="207202" cy="22847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1">
                <a:solidFill>
                  <a:schemeClr val="accent4"/>
                </a:solidFill>
                <a:latin typeface="+mj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5031475" y="-696037"/>
            <a:ext cx="2129051" cy="150127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pPr algn="ctr"/>
            <a:r>
              <a:rPr lang="nl-NL" sz="1200" b="0" cap="none" baseline="0" noProof="0">
                <a:latin typeface="+mn-lt"/>
              </a:rPr>
              <a:t>Naam van de indeling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00D5EB09-5B6E-43F3-97DF-95F888842E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75DFD77-326A-4E55-BBC2-9FE1D5C9F1F7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5A23B49D-CC26-4DC0-A9D9-8B502EE27E9F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7F474EC-9614-44C8-B3B8-9ECF4FDFC20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C9C723C-1A4D-4D02-80F2-D48CF0EC2430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F74A210-8923-4CE0-8D4A-A6005227BCE1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9466964-91BD-4EF0-99D0-67F6A5A6B69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E09221D-5CED-4670-A8D8-7B96257B8B0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2AAC246-7CFC-4F93-990A-C8736269C534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62B88E44-B0F7-EE95-F6A7-DA036F260BCC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</p:grpSpPr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5873127C-A3DC-7745-73FA-F9C305FDD1C0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336222A3-3D68-03B7-BE94-1F7E7D761E7A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Vrije vorm 30">
              <a:extLst>
                <a:ext uri="{FF2B5EF4-FFF2-40B4-BE49-F238E27FC236}">
                  <a16:creationId xmlns:a16="http://schemas.microsoft.com/office/drawing/2014/main" id="{436A2A05-E50B-7D77-F3D3-38E3B4213A19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Vrije vorm 40">
              <a:extLst>
                <a:ext uri="{FF2B5EF4-FFF2-40B4-BE49-F238E27FC236}">
                  <a16:creationId xmlns:a16="http://schemas.microsoft.com/office/drawing/2014/main" id="{1203029E-F387-DDBA-7DB5-DDCBDC43A18A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B117EDB4-62C9-0962-E4A9-224B17549C04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8604BE6E-4667-3025-0E86-3B47A0F65B21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BF60D7CB-9003-FD04-A64A-44EFF5D7C6DF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228220E7-2A4E-F15D-0494-E6BD1639A9AD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841EAE34-5021-A4AB-78C5-E6E03F335308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A461B7EA-A3AC-FBF0-771F-F39491B01C16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FC7FB07E-C19E-6000-F02F-011C69856678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90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anose="05000000000000000000" pitchFamily="2" charset="2"/>
        <a:buNone/>
        <a:tabLst/>
        <a:defRPr sz="1800" b="1" kern="1200">
          <a:solidFill>
            <a:schemeClr val="accent1"/>
          </a:solidFill>
          <a:latin typeface="+mj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79438" indent="-22225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Systeemlettertype regulier"/>
        <a:buChar char="⎼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875" indent="-261938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anose="05000000000000000000" pitchFamily="2" charset="2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60363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Microsoft JhengHei Light" panose="020B0304030504040204" pitchFamily="34" charset="-12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248">
          <p15:clr>
            <a:srgbClr val="F26B43"/>
          </p15:clr>
        </p15:guide>
        <p15:guide id="4" orient="horz" pos="459">
          <p15:clr>
            <a:srgbClr val="F26B43"/>
          </p15:clr>
        </p15:guide>
        <p15:guide id="5" orient="horz" pos="686">
          <p15:clr>
            <a:srgbClr val="F26B43"/>
          </p15:clr>
        </p15:guide>
        <p15:guide id="6" orient="horz" pos="916">
          <p15:clr>
            <a:srgbClr val="F26B43"/>
          </p15:clr>
        </p15:guide>
        <p15:guide id="7" orient="horz" pos="3589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404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8999040" cy="3285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0"/>
              <a:t>Koptitel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0240" y="1463586"/>
            <a:ext cx="11229838" cy="4216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4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#2</a:t>
            </a:r>
          </a:p>
          <a:p>
            <a:pPr lvl="5"/>
            <a:r>
              <a:rPr lang="nl-NL" noProof="0"/>
              <a:t>Numerieke </a:t>
            </a:r>
            <a:r>
              <a:rPr lang="nl-NL" noProof="0" err="1"/>
              <a:t>bullet</a:t>
            </a:r>
            <a:endParaRPr lang="nl-NL" noProof="0"/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endParaRPr lang="nl-NL" noProof="0"/>
          </a:p>
          <a:p>
            <a:pPr lvl="8"/>
            <a:r>
              <a:rPr lang="nl-NL" noProof="0"/>
              <a:t>Header 2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76678" y="6190781"/>
            <a:ext cx="2933400" cy="22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84902A-1D78-2745-9D35-74BC74992E77}" type="datetime1">
              <a:rPr lang="nl-NL" smtClean="0"/>
              <a:t>20-9-2024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0563" y="6190781"/>
            <a:ext cx="6662992" cy="22847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0240" y="6190781"/>
            <a:ext cx="207202" cy="22847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000" b="1">
                <a:solidFill>
                  <a:schemeClr val="accent4"/>
                </a:solidFill>
                <a:latin typeface="+mj-lt"/>
              </a:defRPr>
            </a:lvl1pPr>
          </a:lstStyle>
          <a:p>
            <a:fld id="{D7B5DC5B-6873-43DB-ADC7-B15ACCE0DFD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5031475" y="-696037"/>
            <a:ext cx="2129051" cy="150127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pPr algn="ctr"/>
            <a:r>
              <a:rPr lang="nl-NL" sz="1200" b="0" cap="none" baseline="0" noProof="0">
                <a:latin typeface="+mn-lt"/>
              </a:rPr>
              <a:t>Naam van de indeling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00D5EB09-5B6E-43F3-97DF-95F888842EB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775DFD77-326A-4E55-BBC2-9FE1D5C9F1F7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5A23B49D-CC26-4DC0-A9D9-8B502EE27E9F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7F474EC-9614-44C8-B3B8-9ECF4FDFC20F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C9C723C-1A4D-4D02-80F2-D48CF0EC2430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F74A210-8923-4CE0-8D4A-A6005227BCE1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9466964-91BD-4EF0-99D0-67F6A5A6B69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E09221D-5CED-4670-A8D8-7B96257B8B01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32AAC246-7CFC-4F93-990A-C8736269C534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62B88E44-B0F7-EE95-F6A7-DA036F260BCC}"/>
              </a:ext>
            </a:extLst>
          </p:cNvPr>
          <p:cNvGrpSpPr/>
          <p:nvPr userDrawn="1"/>
        </p:nvGrpSpPr>
        <p:grpSpPr>
          <a:xfrm>
            <a:off x="11055827" y="270569"/>
            <a:ext cx="656748" cy="579129"/>
            <a:chOff x="10109208" y="270569"/>
            <a:chExt cx="656748" cy="579129"/>
          </a:xfrm>
        </p:grpSpPr>
        <p:sp>
          <p:nvSpPr>
            <p:cNvPr id="28" name="Vrije vorm 27">
              <a:extLst>
                <a:ext uri="{FF2B5EF4-FFF2-40B4-BE49-F238E27FC236}">
                  <a16:creationId xmlns:a16="http://schemas.microsoft.com/office/drawing/2014/main" id="{5873127C-A3DC-7745-73FA-F9C305FDD1C0}"/>
                </a:ext>
              </a:extLst>
            </p:cNvPr>
            <p:cNvSpPr/>
            <p:nvPr/>
          </p:nvSpPr>
          <p:spPr>
            <a:xfrm>
              <a:off x="10109332" y="315263"/>
              <a:ext cx="109589" cy="408403"/>
            </a:xfrm>
            <a:custGeom>
              <a:avLst/>
              <a:gdLst>
                <a:gd name="connsiteX0" fmla="*/ 109589 w 109589"/>
                <a:gd name="connsiteY0" fmla="*/ 0 h 408403"/>
                <a:gd name="connsiteX1" fmla="*/ 43599 w 109589"/>
                <a:gd name="connsiteY1" fmla="*/ 408403 h 408403"/>
                <a:gd name="connsiteX2" fmla="*/ 109589 w 109589"/>
                <a:gd name="connsiteY2" fmla="*/ 408403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589" h="408403">
                  <a:moveTo>
                    <a:pt x="109589" y="0"/>
                  </a:moveTo>
                  <a:cubicBezTo>
                    <a:pt x="-6145" y="103441"/>
                    <a:pt x="-33668" y="273778"/>
                    <a:pt x="43599" y="408403"/>
                  </a:cubicBezTo>
                  <a:lnTo>
                    <a:pt x="109589" y="408403"/>
                  </a:ln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Vrije vorm 28">
              <a:extLst>
                <a:ext uri="{FF2B5EF4-FFF2-40B4-BE49-F238E27FC236}">
                  <a16:creationId xmlns:a16="http://schemas.microsoft.com/office/drawing/2014/main" id="{336222A3-3D68-03B7-BE94-1F7E7D761E7A}"/>
                </a:ext>
              </a:extLst>
            </p:cNvPr>
            <p:cNvSpPr/>
            <p:nvPr/>
          </p:nvSpPr>
          <p:spPr>
            <a:xfrm>
              <a:off x="10656209" y="396602"/>
              <a:ext cx="109633" cy="408403"/>
            </a:xfrm>
            <a:custGeom>
              <a:avLst/>
              <a:gdLst>
                <a:gd name="connsiteX0" fmla="*/ 109633 w 109633"/>
                <a:gd name="connsiteY0" fmla="*/ 163532 h 408403"/>
                <a:gd name="connsiteX1" fmla="*/ 66077 w 109633"/>
                <a:gd name="connsiteY1" fmla="*/ 0 h 408403"/>
                <a:gd name="connsiteX2" fmla="*/ 0 w 109633"/>
                <a:gd name="connsiteY2" fmla="*/ 0 h 408403"/>
                <a:gd name="connsiteX3" fmla="*/ 0 w 109633"/>
                <a:gd name="connsiteY3" fmla="*/ 408403 h 408403"/>
                <a:gd name="connsiteX4" fmla="*/ 109633 w 109633"/>
                <a:gd name="connsiteY4" fmla="*/ 163532 h 408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633" h="408403">
                  <a:moveTo>
                    <a:pt x="109633" y="163532"/>
                  </a:moveTo>
                  <a:cubicBezTo>
                    <a:pt x="109721" y="106144"/>
                    <a:pt x="94699" y="49742"/>
                    <a:pt x="66077" y="0"/>
                  </a:cubicBezTo>
                  <a:lnTo>
                    <a:pt x="0" y="0"/>
                  </a:lnTo>
                  <a:lnTo>
                    <a:pt x="0" y="408403"/>
                  </a:lnTo>
                  <a:cubicBezTo>
                    <a:pt x="69838" y="346183"/>
                    <a:pt x="109736" y="257068"/>
                    <a:pt x="109633" y="163532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Vrije vorm 30">
              <a:extLst>
                <a:ext uri="{FF2B5EF4-FFF2-40B4-BE49-F238E27FC236}">
                  <a16:creationId xmlns:a16="http://schemas.microsoft.com/office/drawing/2014/main" id="{436A2A05-E50B-7D77-F3D3-38E3B4213A19}"/>
                </a:ext>
              </a:extLst>
            </p:cNvPr>
            <p:cNvSpPr/>
            <p:nvPr/>
          </p:nvSpPr>
          <p:spPr>
            <a:xfrm>
              <a:off x="10109208" y="468343"/>
              <a:ext cx="229602" cy="381355"/>
            </a:xfrm>
            <a:custGeom>
              <a:avLst/>
              <a:gdLst>
                <a:gd name="connsiteX0" fmla="*/ 13112 w 229602"/>
                <a:gd name="connsiteY0" fmla="*/ 0 h 381355"/>
                <a:gd name="connsiteX1" fmla="*/ 173561 w 229602"/>
                <a:gd name="connsiteY1" fmla="*/ 381356 h 381355"/>
                <a:gd name="connsiteX2" fmla="*/ 229602 w 229602"/>
                <a:gd name="connsiteY2" fmla="*/ 346371 h 38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9602" h="381355">
                  <a:moveTo>
                    <a:pt x="13112" y="0"/>
                  </a:moveTo>
                  <a:cubicBezTo>
                    <a:pt x="-30253" y="149063"/>
                    <a:pt x="36672" y="308130"/>
                    <a:pt x="173561" y="381356"/>
                  </a:cubicBezTo>
                  <a:lnTo>
                    <a:pt x="229602" y="346371"/>
                  </a:ln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Vrije vorm 40">
              <a:extLst>
                <a:ext uri="{FF2B5EF4-FFF2-40B4-BE49-F238E27FC236}">
                  <a16:creationId xmlns:a16="http://schemas.microsoft.com/office/drawing/2014/main" id="{1203029E-F387-DDBA-7DB5-DDCBDC43A18A}"/>
                </a:ext>
              </a:extLst>
            </p:cNvPr>
            <p:cNvSpPr/>
            <p:nvPr/>
          </p:nvSpPr>
          <p:spPr>
            <a:xfrm>
              <a:off x="10536321" y="270569"/>
              <a:ext cx="229619" cy="381333"/>
            </a:xfrm>
            <a:custGeom>
              <a:avLst/>
              <a:gdLst>
                <a:gd name="connsiteX0" fmla="*/ 179647 w 229619"/>
                <a:gd name="connsiteY0" fmla="*/ 115603 h 381333"/>
                <a:gd name="connsiteX1" fmla="*/ 56107 w 229619"/>
                <a:gd name="connsiteY1" fmla="*/ 0 h 381333"/>
                <a:gd name="connsiteX2" fmla="*/ 0 w 229619"/>
                <a:gd name="connsiteY2" fmla="*/ 34985 h 381333"/>
                <a:gd name="connsiteX3" fmla="*/ 216468 w 229619"/>
                <a:gd name="connsiteY3" fmla="*/ 381334 h 381333"/>
                <a:gd name="connsiteX4" fmla="*/ 179647 w 229619"/>
                <a:gd name="connsiteY4" fmla="*/ 115603 h 38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619" h="381333">
                  <a:moveTo>
                    <a:pt x="179647" y="115603"/>
                  </a:moveTo>
                  <a:cubicBezTo>
                    <a:pt x="149332" y="66889"/>
                    <a:pt x="106723" y="27017"/>
                    <a:pt x="56107" y="0"/>
                  </a:cubicBezTo>
                  <a:lnTo>
                    <a:pt x="0" y="34985"/>
                  </a:lnTo>
                  <a:lnTo>
                    <a:pt x="216468" y="381334"/>
                  </a:lnTo>
                  <a:cubicBezTo>
                    <a:pt x="242707" y="291563"/>
                    <a:pt x="229305" y="194857"/>
                    <a:pt x="179647" y="115603"/>
                  </a:cubicBezTo>
                  <a:close/>
                </a:path>
              </a:pathLst>
            </a:custGeom>
            <a:solidFill>
              <a:srgbClr val="3D195B">
                <a:alpha val="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B117EDB4-62C9-0962-E4A9-224B17549C04}"/>
                </a:ext>
              </a:extLst>
            </p:cNvPr>
            <p:cNvSpPr/>
            <p:nvPr/>
          </p:nvSpPr>
          <p:spPr>
            <a:xfrm>
              <a:off x="10109279" y="425377"/>
              <a:ext cx="195070" cy="399963"/>
            </a:xfrm>
            <a:custGeom>
              <a:avLst/>
              <a:gdLst>
                <a:gd name="connsiteX0" fmla="*/ 28959 w 195070"/>
                <a:gd name="connsiteY0" fmla="*/ 0 h 399963"/>
                <a:gd name="connsiteX1" fmla="*/ 134700 w 195070"/>
                <a:gd name="connsiteY1" fmla="*/ 399963 h 399963"/>
                <a:gd name="connsiteX2" fmla="*/ 195071 w 195070"/>
                <a:gd name="connsiteY2" fmla="*/ 373091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070" h="399963">
                  <a:moveTo>
                    <a:pt x="28959" y="0"/>
                  </a:moveTo>
                  <a:cubicBezTo>
                    <a:pt x="-34747" y="141557"/>
                    <a:pt x="9359" y="308386"/>
                    <a:pt x="134700" y="399963"/>
                  </a:cubicBezTo>
                  <a:lnTo>
                    <a:pt x="195071" y="373091"/>
                  </a:ln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8604BE6E-4667-3025-0E86-3B47A0F65B21}"/>
                </a:ext>
              </a:extLst>
            </p:cNvPr>
            <p:cNvSpPr/>
            <p:nvPr/>
          </p:nvSpPr>
          <p:spPr>
            <a:xfrm>
              <a:off x="10570781" y="294928"/>
              <a:ext cx="195175" cy="399963"/>
            </a:xfrm>
            <a:custGeom>
              <a:avLst/>
              <a:gdLst>
                <a:gd name="connsiteX0" fmla="*/ 166680 w 195175"/>
                <a:gd name="connsiteY0" fmla="*/ 131674 h 399963"/>
                <a:gd name="connsiteX1" fmla="*/ 60371 w 195175"/>
                <a:gd name="connsiteY1" fmla="*/ 0 h 399963"/>
                <a:gd name="connsiteX2" fmla="*/ 0 w 195175"/>
                <a:gd name="connsiteY2" fmla="*/ 26873 h 399963"/>
                <a:gd name="connsiteX3" fmla="*/ 166178 w 195175"/>
                <a:gd name="connsiteY3" fmla="*/ 399963 h 399963"/>
                <a:gd name="connsiteX4" fmla="*/ 166680 w 195175"/>
                <a:gd name="connsiteY4" fmla="*/ 131674 h 399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175" h="399963">
                  <a:moveTo>
                    <a:pt x="166680" y="131674"/>
                  </a:moveTo>
                  <a:cubicBezTo>
                    <a:pt x="143431" y="79202"/>
                    <a:pt x="106763" y="33786"/>
                    <a:pt x="60371" y="0"/>
                  </a:cubicBezTo>
                  <a:lnTo>
                    <a:pt x="0" y="26873"/>
                  </a:lnTo>
                  <a:lnTo>
                    <a:pt x="166178" y="399963"/>
                  </a:lnTo>
                  <a:cubicBezTo>
                    <a:pt x="204665" y="314712"/>
                    <a:pt x="204849" y="217069"/>
                    <a:pt x="166680" y="131674"/>
                  </a:cubicBezTo>
                  <a:close/>
                </a:path>
              </a:pathLst>
            </a:custGeom>
            <a:solidFill>
              <a:srgbClr val="3D195B">
                <a:alpha val="1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BF60D7CB-9003-FD04-A64A-44EFF5D7C6DF}"/>
                </a:ext>
              </a:extLst>
            </p:cNvPr>
            <p:cNvSpPr/>
            <p:nvPr/>
          </p:nvSpPr>
          <p:spPr>
            <a:xfrm>
              <a:off x="10109285" y="385013"/>
              <a:ext cx="163184" cy="410808"/>
            </a:xfrm>
            <a:custGeom>
              <a:avLst/>
              <a:gdLst>
                <a:gd name="connsiteX0" fmla="*/ 50621 w 163184"/>
                <a:gd name="connsiteY0" fmla="*/ 0 h 410808"/>
                <a:gd name="connsiteX1" fmla="*/ 99665 w 163184"/>
                <a:gd name="connsiteY1" fmla="*/ 410809 h 410808"/>
                <a:gd name="connsiteX2" fmla="*/ 163184 w 163184"/>
                <a:gd name="connsiteY2" fmla="*/ 392595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184" h="410808">
                  <a:moveTo>
                    <a:pt x="50621" y="0"/>
                  </a:moveTo>
                  <a:cubicBezTo>
                    <a:pt x="-32179" y="131317"/>
                    <a:pt x="-11721" y="302675"/>
                    <a:pt x="99665" y="410809"/>
                  </a:cubicBezTo>
                  <a:lnTo>
                    <a:pt x="163184" y="392595"/>
                  </a:ln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228220E7-2A4E-F15D-0494-E6BD1639A9AD}"/>
                </a:ext>
              </a:extLst>
            </p:cNvPr>
            <p:cNvSpPr/>
            <p:nvPr/>
          </p:nvSpPr>
          <p:spPr>
            <a:xfrm>
              <a:off x="10602770" y="324446"/>
              <a:ext cx="163182" cy="410808"/>
            </a:xfrm>
            <a:custGeom>
              <a:avLst/>
              <a:gdLst>
                <a:gd name="connsiteX0" fmla="*/ 150369 w 163182"/>
                <a:gd name="connsiteY0" fmla="*/ 145209 h 410808"/>
                <a:gd name="connsiteX1" fmla="*/ 63410 w 163182"/>
                <a:gd name="connsiteY1" fmla="*/ 0 h 410808"/>
                <a:gd name="connsiteX2" fmla="*/ 0 w 163182"/>
                <a:gd name="connsiteY2" fmla="*/ 18214 h 410808"/>
                <a:gd name="connsiteX3" fmla="*/ 112563 w 163182"/>
                <a:gd name="connsiteY3" fmla="*/ 410809 h 410808"/>
                <a:gd name="connsiteX4" fmla="*/ 150369 w 163182"/>
                <a:gd name="connsiteY4" fmla="*/ 145209 h 410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182" h="410808">
                  <a:moveTo>
                    <a:pt x="150369" y="145209"/>
                  </a:moveTo>
                  <a:cubicBezTo>
                    <a:pt x="134628" y="90014"/>
                    <a:pt x="104635" y="39934"/>
                    <a:pt x="63410" y="0"/>
                  </a:cubicBezTo>
                  <a:lnTo>
                    <a:pt x="0" y="18214"/>
                  </a:lnTo>
                  <a:lnTo>
                    <a:pt x="112563" y="410809"/>
                  </a:lnTo>
                  <a:cubicBezTo>
                    <a:pt x="162517" y="331736"/>
                    <a:pt x="176275" y="235078"/>
                    <a:pt x="150369" y="145209"/>
                  </a:cubicBezTo>
                  <a:close/>
                </a:path>
              </a:pathLst>
            </a:custGeom>
            <a:solidFill>
              <a:srgbClr val="3D195B">
                <a:alpha val="15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841EAE34-5021-A4AB-78C5-E6E03F335308}"/>
                </a:ext>
              </a:extLst>
            </p:cNvPr>
            <p:cNvSpPr/>
            <p:nvPr/>
          </p:nvSpPr>
          <p:spPr>
            <a:xfrm>
              <a:off x="10109296" y="348083"/>
              <a:ext cx="134529" cy="413629"/>
            </a:xfrm>
            <a:custGeom>
              <a:avLst/>
              <a:gdLst>
                <a:gd name="connsiteX0" fmla="*/ 77680 w 134529"/>
                <a:gd name="connsiteY0" fmla="*/ 0 h 413629"/>
                <a:gd name="connsiteX1" fmla="*/ 69086 w 134529"/>
                <a:gd name="connsiteY1" fmla="*/ 413629 h 413629"/>
                <a:gd name="connsiteX2" fmla="*/ 134530 w 134529"/>
                <a:gd name="connsiteY2" fmla="*/ 404424 h 41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529" h="413629">
                  <a:moveTo>
                    <a:pt x="77680" y="0"/>
                  </a:moveTo>
                  <a:cubicBezTo>
                    <a:pt x="-22574" y="118520"/>
                    <a:pt x="-26158" y="291047"/>
                    <a:pt x="69086" y="413629"/>
                  </a:cubicBezTo>
                  <a:lnTo>
                    <a:pt x="134530" y="404424"/>
                  </a:ln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A461B7EA-A3AC-FBF0-771F-F39491B01C16}"/>
                </a:ext>
              </a:extLst>
            </p:cNvPr>
            <p:cNvSpPr/>
            <p:nvPr/>
          </p:nvSpPr>
          <p:spPr>
            <a:xfrm>
              <a:off x="10631326" y="358556"/>
              <a:ext cx="134577" cy="413716"/>
            </a:xfrm>
            <a:custGeom>
              <a:avLst/>
              <a:gdLst>
                <a:gd name="connsiteX0" fmla="*/ 131324 w 134577"/>
                <a:gd name="connsiteY0" fmla="*/ 155879 h 413716"/>
                <a:gd name="connsiteX1" fmla="*/ 65421 w 134577"/>
                <a:gd name="connsiteY1" fmla="*/ 0 h 413716"/>
                <a:gd name="connsiteX2" fmla="*/ 0 w 134577"/>
                <a:gd name="connsiteY2" fmla="*/ 9205 h 413716"/>
                <a:gd name="connsiteX3" fmla="*/ 56850 w 134577"/>
                <a:gd name="connsiteY3" fmla="*/ 413717 h 413716"/>
                <a:gd name="connsiteX4" fmla="*/ 131324 w 134577"/>
                <a:gd name="connsiteY4" fmla="*/ 155879 h 4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577" h="413716">
                  <a:moveTo>
                    <a:pt x="131324" y="155879"/>
                  </a:moveTo>
                  <a:cubicBezTo>
                    <a:pt x="123424" y="99034"/>
                    <a:pt x="100693" y="45273"/>
                    <a:pt x="65421" y="0"/>
                  </a:cubicBezTo>
                  <a:lnTo>
                    <a:pt x="0" y="9205"/>
                  </a:lnTo>
                  <a:lnTo>
                    <a:pt x="56850" y="413717"/>
                  </a:lnTo>
                  <a:cubicBezTo>
                    <a:pt x="117372" y="342359"/>
                    <a:pt x="144476" y="248519"/>
                    <a:pt x="131324" y="155879"/>
                  </a:cubicBezTo>
                  <a:close/>
                </a:path>
              </a:pathLst>
            </a:custGeom>
            <a:solidFill>
              <a:srgbClr val="3D195B">
                <a:alpha val="20000"/>
              </a:srgbClr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FC7FB07E-C19E-6000-F02F-011C69856678}"/>
                </a:ext>
              </a:extLst>
            </p:cNvPr>
            <p:cNvSpPr/>
            <p:nvPr/>
          </p:nvSpPr>
          <p:spPr>
            <a:xfrm>
              <a:off x="10272842" y="393563"/>
              <a:ext cx="329447" cy="333098"/>
            </a:xfrm>
            <a:custGeom>
              <a:avLst/>
              <a:gdLst>
                <a:gd name="connsiteX0" fmla="*/ 227466 w 329447"/>
                <a:gd name="connsiteY0" fmla="*/ 235404 h 333098"/>
                <a:gd name="connsiteX1" fmla="*/ 164734 w 329447"/>
                <a:gd name="connsiteY1" fmla="*/ 269208 h 333098"/>
                <a:gd name="connsiteX2" fmla="*/ 87221 w 329447"/>
                <a:gd name="connsiteY2" fmla="*/ 195455 h 333098"/>
                <a:gd name="connsiteX3" fmla="*/ 327086 w 329447"/>
                <a:gd name="connsiteY3" fmla="*/ 195455 h 333098"/>
                <a:gd name="connsiteX4" fmla="*/ 329447 w 329447"/>
                <a:gd name="connsiteY4" fmla="*/ 166571 h 333098"/>
                <a:gd name="connsiteX5" fmla="*/ 164734 w 329447"/>
                <a:gd name="connsiteY5" fmla="*/ 0 h 333098"/>
                <a:gd name="connsiteX6" fmla="*/ 13469 w 329447"/>
                <a:gd name="connsiteY6" fmla="*/ 97848 h 333098"/>
                <a:gd name="connsiteX7" fmla="*/ 101674 w 329447"/>
                <a:gd name="connsiteY7" fmla="*/ 97848 h 333098"/>
                <a:gd name="connsiteX8" fmla="*/ 164734 w 329447"/>
                <a:gd name="connsiteY8" fmla="*/ 63301 h 333098"/>
                <a:gd name="connsiteX9" fmla="*/ 242182 w 329447"/>
                <a:gd name="connsiteY9" fmla="*/ 137643 h 333098"/>
                <a:gd name="connsiteX10" fmla="*/ 2361 w 329447"/>
                <a:gd name="connsiteY10" fmla="*/ 137643 h 333098"/>
                <a:gd name="connsiteX11" fmla="*/ 0 w 329447"/>
                <a:gd name="connsiteY11" fmla="*/ 166527 h 333098"/>
                <a:gd name="connsiteX12" fmla="*/ 164734 w 329447"/>
                <a:gd name="connsiteY12" fmla="*/ 333099 h 333098"/>
                <a:gd name="connsiteX13" fmla="*/ 316044 w 329447"/>
                <a:gd name="connsiteY13" fmla="*/ 235360 h 333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9447" h="333098">
                  <a:moveTo>
                    <a:pt x="227466" y="235404"/>
                  </a:moveTo>
                  <a:cubicBezTo>
                    <a:pt x="213932" y="256744"/>
                    <a:pt x="192700" y="269208"/>
                    <a:pt x="164734" y="269208"/>
                  </a:cubicBezTo>
                  <a:cubicBezTo>
                    <a:pt x="121703" y="269208"/>
                    <a:pt x="94962" y="240564"/>
                    <a:pt x="87221" y="195455"/>
                  </a:cubicBezTo>
                  <a:lnTo>
                    <a:pt x="327086" y="195455"/>
                  </a:lnTo>
                  <a:cubicBezTo>
                    <a:pt x="328621" y="185902"/>
                    <a:pt x="329410" y="176247"/>
                    <a:pt x="329447" y="166571"/>
                  </a:cubicBezTo>
                  <a:cubicBezTo>
                    <a:pt x="329447" y="72550"/>
                    <a:pt x="262451" y="0"/>
                    <a:pt x="164734" y="0"/>
                  </a:cubicBezTo>
                  <a:cubicBezTo>
                    <a:pt x="92753" y="0"/>
                    <a:pt x="37521" y="39423"/>
                    <a:pt x="13469" y="97848"/>
                  </a:cubicBezTo>
                  <a:lnTo>
                    <a:pt x="101674" y="97848"/>
                  </a:lnTo>
                  <a:cubicBezTo>
                    <a:pt x="115034" y="75983"/>
                    <a:pt x="136287" y="63301"/>
                    <a:pt x="164734" y="63301"/>
                  </a:cubicBezTo>
                  <a:cubicBezTo>
                    <a:pt x="207241" y="63301"/>
                    <a:pt x="234332" y="92425"/>
                    <a:pt x="242182" y="137643"/>
                  </a:cubicBezTo>
                  <a:lnTo>
                    <a:pt x="2361" y="137643"/>
                  </a:lnTo>
                  <a:cubicBezTo>
                    <a:pt x="837" y="147196"/>
                    <a:pt x="48" y="156854"/>
                    <a:pt x="0" y="166527"/>
                  </a:cubicBezTo>
                  <a:cubicBezTo>
                    <a:pt x="0" y="260549"/>
                    <a:pt x="66996" y="333099"/>
                    <a:pt x="164734" y="333099"/>
                  </a:cubicBezTo>
                  <a:cubicBezTo>
                    <a:pt x="236716" y="333099"/>
                    <a:pt x="291904" y="293741"/>
                    <a:pt x="316044" y="235360"/>
                  </a:cubicBezTo>
                  <a:close/>
                </a:path>
              </a:pathLst>
            </a:custGeom>
            <a:solidFill>
              <a:srgbClr val="3D195B"/>
            </a:solidFill>
            <a:ln w="21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295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Wingdings" panose="05000000000000000000" pitchFamily="2" charset="2"/>
        <a:buNone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anose="05000000000000000000" pitchFamily="2" charset="2"/>
        <a:buNone/>
        <a:tabLst/>
        <a:defRPr sz="1800" b="1" kern="1200">
          <a:solidFill>
            <a:schemeClr val="accent1"/>
          </a:solidFill>
          <a:latin typeface="+mj-lt"/>
          <a:ea typeface="+mn-ea"/>
          <a:cs typeface="+mn-cs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79438" indent="-22225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Systeemlettertype regulier"/>
        <a:buChar char="⎼"/>
        <a:tabLst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875" indent="-261938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4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 typeface="Wingdings" panose="05000000000000000000" pitchFamily="2" charset="2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60363" indent="-179388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Microsoft JhengHei Light" panose="020B0304030504040204" pitchFamily="34" charset="-120"/>
        <a:buChar char="&gt;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248">
          <p15:clr>
            <a:srgbClr val="F26B43"/>
          </p15:clr>
        </p15:guide>
        <p15:guide id="4" orient="horz" pos="459">
          <p15:clr>
            <a:srgbClr val="F26B43"/>
          </p15:clr>
        </p15:guide>
        <p15:guide id="5" orient="horz" pos="686">
          <p15:clr>
            <a:srgbClr val="F26B43"/>
          </p15:clr>
        </p15:guide>
        <p15:guide id="6" orient="horz" pos="916">
          <p15:clr>
            <a:srgbClr val="F26B43"/>
          </p15:clr>
        </p15:guide>
        <p15:guide id="7" orient="horz" pos="3589">
          <p15:clr>
            <a:srgbClr val="F26B43"/>
          </p15:clr>
        </p15:guide>
        <p15:guide id="8" orient="horz" pos="3896">
          <p15:clr>
            <a:srgbClr val="F26B43"/>
          </p15:clr>
        </p15:guide>
        <p15:guide id="9" orient="horz" pos="404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1921" y="396982"/>
            <a:ext cx="11213361" cy="388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Koptitel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sp>
          <p:nvSpPr>
            <p:cNvPr id="33" name="Rechthoek 32"/>
            <p:cNvSpPr/>
            <p:nvPr userDrawn="1"/>
          </p:nvSpPr>
          <p:spPr>
            <a:xfrm>
              <a:off x="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1135380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 userDrawn="1"/>
          </p:nvSpPr>
          <p:spPr>
            <a:xfrm rot="5400000">
              <a:off x="5676900" y="-5676900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/>
            <p:cNvSpPr/>
            <p:nvPr userDrawn="1"/>
          </p:nvSpPr>
          <p:spPr>
            <a:xfrm rot="5400000">
              <a:off x="5676900" y="4872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/>
            <p:cNvSpPr/>
            <p:nvPr userDrawn="1"/>
          </p:nvSpPr>
          <p:spPr>
            <a:xfrm rot="5400000">
              <a:off x="5865501" y="-4577408"/>
              <a:ext cx="46100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1921" y="1467110"/>
            <a:ext cx="11213361" cy="4320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40509" y="6192542"/>
            <a:ext cx="274320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90563" y="6194304"/>
            <a:ext cx="513926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0242" y="6190780"/>
            <a:ext cx="210319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800" b="1" kern="1200">
          <a:solidFill>
            <a:schemeClr val="tx2"/>
          </a:solidFill>
          <a:latin typeface="+mn-lt"/>
          <a:ea typeface="+mn-ea"/>
          <a:cs typeface="Calibri Light" panose="020F0302020204030204" pitchFamily="34" charset="0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3pPr>
      <a:lvl4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4pPr>
      <a:lvl5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+mj-lt"/>
        <a:buAutoNum type="arabicPeriod"/>
        <a:defRPr sz="1600" b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Calibri Light" panose="020F0302020204030204" pitchFamily="34" charset="0"/>
        </a:defRPr>
      </a:lvl5pPr>
      <a:lvl6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7pPr>
      <a:lvl8pPr marL="541338" indent="-360363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à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+mj-lt"/>
          <a:ea typeface="+mn-ea"/>
          <a:cs typeface="Calibri Light" panose="020F0302020204030204" pitchFamily="34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647">
          <p15:clr>
            <a:srgbClr val="F26B43"/>
          </p15:clr>
        </p15:guide>
        <p15:guide id="3" orient="horz" pos="920">
          <p15:clr>
            <a:srgbClr val="F26B43"/>
          </p15:clr>
        </p15:guide>
        <p15:guide id="4" pos="302">
          <p15:clr>
            <a:srgbClr val="F26B43"/>
          </p15:clr>
        </p15:guide>
        <p15:guide id="5" pos="7372">
          <p15:clr>
            <a:srgbClr val="F26B43"/>
          </p15:clr>
        </p15:guide>
        <p15:guide id="6" orient="horz" pos="244">
          <p15:clr>
            <a:srgbClr val="F26B43"/>
          </p15:clr>
        </p15:guide>
        <p15:guide id="7" orient="horz" pos="491">
          <p15:clr>
            <a:srgbClr val="F26B43"/>
          </p15:clr>
        </p15:guide>
        <p15:guide id="8" orient="horz" pos="686">
          <p15:clr>
            <a:srgbClr val="F26B43"/>
          </p15:clr>
        </p15:guide>
        <p15:guide id="9" orient="horz" pos="3896">
          <p15:clr>
            <a:srgbClr val="F26B43"/>
          </p15:clr>
        </p15:guide>
        <p15:guide id="10" orient="horz" pos="40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sv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svg"/><Relationship Id="rId4" Type="http://schemas.openxmlformats.org/officeDocument/2006/relationships/image" Target="../media/image45.sv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Tijdelijke aanduiding voor afbeelding 56" descr="Afbeelding met windmolen, buitenshuis, generator, hemel&#10;&#10;Automatisch gegenereerde beschrijving">
            <a:extLst>
              <a:ext uri="{FF2B5EF4-FFF2-40B4-BE49-F238E27FC236}">
                <a16:creationId xmlns:a16="http://schemas.microsoft.com/office/drawing/2014/main" id="{98515C88-7E69-3264-759D-F740D6537C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Ondertitel 6">
            <a:extLst>
              <a:ext uri="{FF2B5EF4-FFF2-40B4-BE49-F238E27FC236}">
                <a16:creationId xmlns:a16="http://schemas.microsoft.com/office/drawing/2014/main" id="{06282244-0CD5-49B7-8EC9-5020F1560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497" y="6294916"/>
            <a:ext cx="4592232" cy="275717"/>
          </a:xfrm>
        </p:spPr>
        <p:txBody>
          <a:bodyPr/>
          <a:lstStyle/>
          <a:p>
            <a:r>
              <a:rPr lang="nl-NL" sz="1600">
                <a:latin typeface="Calibri" panose="020F0502020204030204" pitchFamily="34" charset="0"/>
                <a:cs typeface="Calibri" panose="020F0502020204030204" pitchFamily="34" charset="0"/>
              </a:rPr>
              <a:t>Workshop Ksandr live XL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B8975B1-3AC5-4C43-BCE8-FF7EE010B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0240" y="6053218"/>
            <a:ext cx="4592232" cy="246221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>
                <a:solidFill>
                  <a:srgbClr val="3D1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september 2024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solidFill>
                <a:srgbClr val="3D195B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AF4AED3-9E12-4C58-96C7-DA5AFC872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95CE17F-A6BB-439A-B24C-934E8273CF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61AA4F6-DA85-413F-B7C6-D5E2225F24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27864" y="1547353"/>
            <a:ext cx="3148278" cy="3148278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C375589-B414-4F93-AACF-E0A3BB11F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59" y="2603495"/>
            <a:ext cx="6336506" cy="1274195"/>
          </a:xfrm>
        </p:spPr>
        <p:txBody>
          <a:bodyPr/>
          <a:lstStyle/>
          <a:p>
            <a:pPr algn="l"/>
            <a:r>
              <a:rPr lang="nl-NL" sz="4400" u="sng">
                <a:latin typeface="Calibri" panose="020F0502020204030204" pitchFamily="34" charset="0"/>
                <a:cs typeface="Calibri" panose="020F0502020204030204" pitchFamily="34" charset="0"/>
              </a:rPr>
              <a:t>Workshop Ksandr live XL </a:t>
            </a:r>
            <a:r>
              <a:rPr lang="nl-NL" sz="2400">
                <a:latin typeface="Calibri" panose="020F0502020204030204" pitchFamily="34" charset="0"/>
                <a:cs typeface="Calibri" panose="020F0502020204030204" pitchFamily="34" charset="0"/>
              </a:rPr>
              <a:t>Ketenanalyses: een praktische ontdekkingsreis naar meer vermogen in het bestaande net</a:t>
            </a:r>
            <a:endParaRPr lang="nl-NL" sz="4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46E9E40-FFA7-4FDA-91B3-866B052CA3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45079" y="2554065"/>
            <a:ext cx="3240000" cy="1090800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DB8FF74-2DBD-42D3-8DB4-C2E1AB1D312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8475"/>
            <a:ext cx="735013" cy="100013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358027F0-4A00-4F3D-95D0-EA9603BB11B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513013"/>
            <a:ext cx="1895475" cy="857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CC5117BA-445E-4174-8CEC-74A4EF8B34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092325"/>
            <a:ext cx="3455988" cy="84138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4E7B90BC-1CE0-40D5-AC97-96CB556E4C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118600" y="2260600"/>
            <a:ext cx="3073400" cy="163513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58CD2ED0-EA05-401E-80A0-7E88CDA4DE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431588" y="3230563"/>
            <a:ext cx="760412" cy="1619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4DCBA78E-458B-4C08-BAB2-6EFA98A04A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29913" y="3322638"/>
            <a:ext cx="1462087" cy="69850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43FAB5F-E949-420B-9F43-CC0E5AD3BF2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64813" y="2854325"/>
            <a:ext cx="1627187" cy="9207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CFD5BC99-412E-476B-9684-3A864AFA02A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598738"/>
            <a:ext cx="4205288" cy="1746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E4F23329-18EB-4176-9F1B-3AB6E52FD55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946400"/>
            <a:ext cx="6272213" cy="984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2418A2D-EDD9-46A9-B2DB-6F3C9F103D5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3038475"/>
            <a:ext cx="2724150" cy="95250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434AF50B-5E6C-43B6-9EA9-52FA407E47B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176463"/>
            <a:ext cx="5989638" cy="90487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631CA13-973C-41A0-BD16-5FD4C4FDB5B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427288"/>
            <a:ext cx="3578225" cy="42862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702ED20-04DE-40C2-BAEF-41BE6653CF7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470150"/>
            <a:ext cx="3578225" cy="42863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DD4CBD18-F1C6-4D66-A34B-ACF3B02EB9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774950"/>
            <a:ext cx="4738688" cy="74613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E863A60C-F3EA-4255-95C5-D7DB969E6E2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288463" y="3133725"/>
            <a:ext cx="2903537" cy="984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CBA9BEF6-DDD0-4706-BF27-D17B7DC86F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368088" y="2425700"/>
            <a:ext cx="823912" cy="169863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7F56C0A0-CF76-4CAB-B70B-3913D14D0A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430463"/>
            <a:ext cx="1392238" cy="1746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A3113614-8546-47EE-A25F-A59684D9DB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008188"/>
            <a:ext cx="3222625" cy="85725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BF5166BB-656C-4D94-B0BC-0F60B7F405D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774950"/>
            <a:ext cx="263525" cy="74613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20E17B0-6C1B-B3AE-7BE0-F8815C0EB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050" y="5864129"/>
            <a:ext cx="2042812" cy="826137"/>
          </a:xfrm>
          <a:prstGeom prst="rect">
            <a:avLst/>
          </a:prstGeom>
        </p:spPr>
      </p:pic>
      <p:sp>
        <p:nvSpPr>
          <p:cNvPr id="8" name="Tijdelijke aanduiding voor datum 2">
            <a:extLst>
              <a:ext uri="{FF2B5EF4-FFF2-40B4-BE49-F238E27FC236}">
                <a16:creationId xmlns:a16="http://schemas.microsoft.com/office/drawing/2014/main" id="{0BEEE7E6-5BC6-89DB-5D8F-843C8E98BDB9}"/>
              </a:ext>
            </a:extLst>
          </p:cNvPr>
          <p:cNvSpPr txBox="1">
            <a:spLocks/>
          </p:cNvSpPr>
          <p:nvPr/>
        </p:nvSpPr>
        <p:spPr>
          <a:xfrm>
            <a:off x="3455988" y="6083166"/>
            <a:ext cx="5394835" cy="30777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wrap="square" lIns="0" tIns="0" rIns="0" bIns="0" rtlCol="0" anchor="t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l-NL" sz="2000" b="1">
                <a:solidFill>
                  <a:srgbClr val="3D195B"/>
                </a:solidFill>
                <a:latin typeface="Calibri"/>
                <a:ea typeface="Calibri"/>
                <a:cs typeface="Calibri"/>
              </a:rPr>
              <a:t>Samir den Haan (DEP) &amp; Annet Sombroek (Ksandr)</a:t>
            </a:r>
          </a:p>
        </p:txBody>
      </p:sp>
    </p:spTree>
    <p:extLst>
      <p:ext uri="{BB962C8B-B14F-4D97-AF65-F5344CB8AC3E}">
        <p14:creationId xmlns:p14="http://schemas.microsoft.com/office/powerpoint/2010/main" val="16569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sz="220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nl-NL" sz="2200" b="1" kern="1200">
                <a:latin typeface="Calibri" panose="020F0502020204030204" pitchFamily="34" charset="0"/>
                <a:cs typeface="Calibri" panose="020F0502020204030204" pitchFamily="34" charset="0"/>
              </a:rPr>
              <a:t>etenanalyses </a:t>
            </a:r>
          </a:p>
        </p:txBody>
      </p:sp>
      <p:sp>
        <p:nvSpPr>
          <p:cNvPr id="10" name="Tijdelijke aanduiding voor verticale tekst 14">
            <a:extLst>
              <a:ext uri="{FF2B5EF4-FFF2-40B4-BE49-F238E27FC236}">
                <a16:creationId xmlns:a16="http://schemas.microsoft.com/office/drawing/2014/main" id="{9E8AF8F1-4631-4713-20BE-C41BE842B355}"/>
              </a:ext>
            </a:extLst>
          </p:cNvPr>
          <p:cNvSpPr txBox="1">
            <a:spLocks/>
          </p:cNvSpPr>
          <p:nvPr/>
        </p:nvSpPr>
        <p:spPr>
          <a:xfrm>
            <a:off x="480240" y="1463586"/>
            <a:ext cx="5250240" cy="421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2222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emlettertype regulier"/>
              <a:buChar char="⎼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19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Microsoft JhengHei Light" panose="020B0304030504040204" pitchFamily="34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342900" marR="0" lvl="2" indent="-342900" fontAlgn="auto">
              <a:spcAft>
                <a:spcPts val="600"/>
              </a:spcAft>
              <a:buClr>
                <a:schemeClr val="bg1"/>
              </a:buClr>
              <a:buSzTx/>
              <a:buAutoNum type="arabicPeriod"/>
              <a:tabLst/>
              <a:defRPr/>
            </a:pPr>
            <a:r>
              <a:rPr kumimoji="0" lang="nl-NL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Uitleg workshop</a:t>
            </a:r>
          </a:p>
          <a:p>
            <a:pPr marL="342900" marR="0" lvl="2" indent="-342900" fontAlgn="auto">
              <a:spcAft>
                <a:spcPts val="600"/>
              </a:spcAft>
              <a:buClr>
                <a:schemeClr val="bg1"/>
              </a:buClr>
              <a:buSzTx/>
              <a:buAutoNum type="arabicPeriod"/>
              <a:tabLst/>
              <a:defRPr/>
            </a:pPr>
            <a:r>
              <a:rPr kumimoji="0" lang="nl-NL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Samen </a:t>
            </a:r>
            <a:r>
              <a:rPr lang="nl-NL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aan de slag</a:t>
            </a:r>
          </a:p>
          <a:p>
            <a:pPr marL="342900" marR="0" lvl="2" indent="-342900" fontAlgn="auto">
              <a:spcAft>
                <a:spcPts val="600"/>
              </a:spcAft>
              <a:buClr>
                <a:schemeClr val="bg1"/>
              </a:buClr>
              <a:buSzTx/>
              <a:buAutoNum type="arabicPeriod"/>
              <a:tabLst/>
              <a:defRPr/>
            </a:pPr>
            <a:r>
              <a:rPr kumimoji="0" lang="nl-NL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Nabespreking</a:t>
            </a:r>
          </a:p>
          <a:p>
            <a:pPr marL="0" marR="0" lvl="2" indent="0" fontAlgn="auto">
              <a:spcAft>
                <a:spcPts val="60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R="0" lvl="0" fontAlgn="auto"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17112"/>
            <a:ext cx="5249467" cy="273922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900" b="1" kern="1200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sz="1900" b="1" kern="1200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 sz="1900" b="1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0D27DBC-F767-0C9B-7482-31EFEFBF7C1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76678" y="6190781"/>
            <a:ext cx="2933400" cy="22847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EBB510-F868-1348-83AE-02E24D0194C1}" type="datetime1">
              <a:rPr kumimoji="0" lang="nl-NL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0240" y="6190781"/>
            <a:ext cx="207202" cy="228474"/>
          </a:xfrm>
        </p:spPr>
        <p:txBody>
          <a:bodyPr vert="horz" wrap="none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Tijdelijke aanduiding voor afbeelding 9" descr="Afbeelding met hemel, Elektriciteitsnetwerk, industrie, engineering&#10;&#10;Automatisch gegenereerde beschrijving">
            <a:extLst>
              <a:ext uri="{FF2B5EF4-FFF2-40B4-BE49-F238E27FC236}">
                <a16:creationId xmlns:a16="http://schemas.microsoft.com/office/drawing/2014/main" id="{C4476A1A-BD7A-338A-AF96-6648BBC04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6" r="33543" b="1"/>
          <a:stretch/>
        </p:blipFill>
        <p:spPr>
          <a:xfrm>
            <a:off x="6456001" y="10"/>
            <a:ext cx="5735999" cy="6857990"/>
          </a:xfrm>
          <a:prstGeom prst="rect">
            <a:avLst/>
          </a:prstGeom>
          <a:noFill/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030ACE7-BCBB-47DB-0D4F-525E9A9414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53775" y="270569"/>
            <a:ext cx="658800" cy="57721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4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sz="2200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sz="2200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 sz="2200" b="1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jdelijke aanduiding voor verticale tekst 14">
            <a:extLst>
              <a:ext uri="{FF2B5EF4-FFF2-40B4-BE49-F238E27FC236}">
                <a16:creationId xmlns:a16="http://schemas.microsoft.com/office/drawing/2014/main" id="{9E8AF8F1-4631-4713-20BE-C41BE842B355}"/>
              </a:ext>
            </a:extLst>
          </p:cNvPr>
          <p:cNvSpPr txBox="1">
            <a:spLocks/>
          </p:cNvSpPr>
          <p:nvPr/>
        </p:nvSpPr>
        <p:spPr>
          <a:xfrm>
            <a:off x="480240" y="1463586"/>
            <a:ext cx="5250240" cy="421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2222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emlettertype regulier"/>
              <a:buChar char="⎼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19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Microsoft JhengHei Light" panose="020B0304030504040204" pitchFamily="34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2" indent="0" fontAlgn="auto">
              <a:spcAft>
                <a:spcPts val="60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R="0" lvl="0" fontAlgn="auto"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17112"/>
            <a:ext cx="5249467" cy="273922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900" b="1" kern="1200">
                <a:latin typeface="Calibri" panose="020F0502020204030204" pitchFamily="34" charset="0"/>
                <a:cs typeface="Calibri" panose="020F0502020204030204" pitchFamily="34" charset="0"/>
              </a:rPr>
              <a:t>De opdracht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0D27DBC-F767-0C9B-7482-31EFEFBF7C1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76678" y="6190781"/>
            <a:ext cx="2933400" cy="22847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EBB510-F868-1348-83AE-02E24D0194C1}" type="datetime1">
              <a:rPr kumimoji="0" lang="nl-NL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0240" y="6190781"/>
            <a:ext cx="207202" cy="228474"/>
          </a:xfrm>
        </p:spPr>
        <p:txBody>
          <a:bodyPr vert="horz" wrap="none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030ACE7-BCBB-47DB-0D4F-525E9A9414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53775" y="270569"/>
            <a:ext cx="658800" cy="577215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D7411BD-7DBC-5D96-66A1-5DD59D9EE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522" y="1596570"/>
            <a:ext cx="5553355" cy="38267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E76379-84BD-8304-4F3D-F3D0DCAF4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602124"/>
            <a:ext cx="5939975" cy="38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sz="2200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sz="2200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 sz="2200" b="1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jdelijke aanduiding voor verticale tekst 14">
            <a:extLst>
              <a:ext uri="{FF2B5EF4-FFF2-40B4-BE49-F238E27FC236}">
                <a16:creationId xmlns:a16="http://schemas.microsoft.com/office/drawing/2014/main" id="{9E8AF8F1-4631-4713-20BE-C41BE842B355}"/>
              </a:ext>
            </a:extLst>
          </p:cNvPr>
          <p:cNvSpPr txBox="1">
            <a:spLocks/>
          </p:cNvSpPr>
          <p:nvPr/>
        </p:nvSpPr>
        <p:spPr>
          <a:xfrm>
            <a:off x="480240" y="1463586"/>
            <a:ext cx="5250240" cy="421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2222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emlettertype regulier"/>
              <a:buChar char="⎼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19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Microsoft JhengHei Light" panose="020B0304030504040204" pitchFamily="34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2" indent="0" fontAlgn="auto">
              <a:spcAft>
                <a:spcPts val="60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R="0" lvl="0" fontAlgn="auto"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17112"/>
            <a:ext cx="5249467" cy="273922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900" b="1" kern="1200">
                <a:latin typeface="Calibri" panose="020F0502020204030204" pitchFamily="34" charset="0"/>
                <a:cs typeface="Calibri" panose="020F0502020204030204" pitchFamily="34" charset="0"/>
              </a:rPr>
              <a:t>De bronnen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0D27DBC-F767-0C9B-7482-31EFEFBF7C1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76678" y="6190781"/>
            <a:ext cx="2933400" cy="22847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EBB510-F868-1348-83AE-02E24D0194C1}" type="datetime1">
              <a:rPr kumimoji="0" lang="nl-NL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0240" y="6190781"/>
            <a:ext cx="207202" cy="228474"/>
          </a:xfrm>
        </p:spPr>
        <p:txBody>
          <a:bodyPr vert="horz" wrap="none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030ACE7-BCBB-47DB-0D4F-525E9A9414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53775" y="270569"/>
            <a:ext cx="658800" cy="57721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61569F3-14AA-1C96-B258-BE1FDF728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823" y="1579799"/>
            <a:ext cx="4768255" cy="398367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DB84565-B904-E70F-EA09-38FD09F2F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53" y="1579799"/>
            <a:ext cx="5750947" cy="39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5250240" cy="328533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nl-NL" sz="2200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sz="2200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 sz="2200" b="1" kern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jdelijke aanduiding voor verticale tekst 14">
            <a:extLst>
              <a:ext uri="{FF2B5EF4-FFF2-40B4-BE49-F238E27FC236}">
                <a16:creationId xmlns:a16="http://schemas.microsoft.com/office/drawing/2014/main" id="{9E8AF8F1-4631-4713-20BE-C41BE842B355}"/>
              </a:ext>
            </a:extLst>
          </p:cNvPr>
          <p:cNvSpPr txBox="1">
            <a:spLocks/>
          </p:cNvSpPr>
          <p:nvPr/>
        </p:nvSpPr>
        <p:spPr>
          <a:xfrm>
            <a:off x="480240" y="1463586"/>
            <a:ext cx="5250240" cy="421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2222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emlettertype regulier"/>
              <a:buChar char="⎼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19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Microsoft JhengHei Light" panose="020B0304030504040204" pitchFamily="34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2" indent="0" fontAlgn="auto">
              <a:spcAft>
                <a:spcPts val="600"/>
              </a:spcAft>
              <a:buClr>
                <a:schemeClr val="bg1"/>
              </a:buClr>
              <a:buSzTx/>
              <a:buNone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R="0" lvl="0" fontAlgn="auto"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endParaRPr kumimoji="0" lang="nl-NL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3" y="817112"/>
            <a:ext cx="5249467" cy="273922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nl-NL" sz="1900" b="1" kern="1200">
                <a:latin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sz="19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nl-NL" sz="1900" b="1" kern="1200">
                <a:latin typeface="Calibri" panose="020F0502020204030204" pitchFamily="34" charset="0"/>
                <a:cs typeface="Calibri" panose="020F0502020204030204" pitchFamily="34" charset="0"/>
              </a:rPr>
              <a:t>ips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0D27DBC-F767-0C9B-7482-31EFEFBF7C1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76678" y="6190781"/>
            <a:ext cx="2933400" cy="228474"/>
          </a:xfrm>
        </p:spPr>
        <p:txBody>
          <a:bodyPr vert="horz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EBB510-F868-1348-83AE-02E24D0194C1}" type="datetime1">
              <a:rPr kumimoji="0" lang="nl-NL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80240" y="6190781"/>
            <a:ext cx="207202" cy="228474"/>
          </a:xfrm>
        </p:spPr>
        <p:txBody>
          <a:bodyPr vert="horz" wrap="none" lIns="0" tIns="0" rIns="0" bIns="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030ACE7-BCBB-47DB-0D4F-525E9A9414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053775" y="270569"/>
            <a:ext cx="658800" cy="57721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DEBBD40-02A3-DB7F-F7BF-656D0AAA5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670" y="1361393"/>
            <a:ext cx="2168690" cy="2540123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4F95BFD-F5B0-7C96-5F20-46C60BF9D495}"/>
              </a:ext>
            </a:extLst>
          </p:cNvPr>
          <p:cNvSpPr txBox="1"/>
          <p:nvPr/>
        </p:nvSpPr>
        <p:spPr>
          <a:xfrm>
            <a:off x="1725502" y="1917419"/>
            <a:ext cx="3303698" cy="14280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Lees de opdrachten zorgvuldig! De details </a:t>
            </a:r>
            <a:r>
              <a:rPr lang="nl-NL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maken uit</a:t>
            </a:r>
            <a:endParaRPr lang="nl-NL" sz="2400" b="1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FE5242-914D-213F-07E4-E9AA2A16E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8858" y="396982"/>
            <a:ext cx="2168690" cy="254012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F35CA9E-1A9E-1DE1-7311-CF83280D4C78}"/>
              </a:ext>
            </a:extLst>
          </p:cNvPr>
          <p:cNvSpPr txBox="1"/>
          <p:nvPr/>
        </p:nvSpPr>
        <p:spPr>
          <a:xfrm>
            <a:off x="6237690" y="953008"/>
            <a:ext cx="3303698" cy="14280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Onthoud: er zijn 2 ketens met hun eigen componenten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C34A27C-287B-C57C-D754-3B9D13FE7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17548" y="3098261"/>
            <a:ext cx="2168690" cy="2540123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E84A7729-D5C6-7BA6-80FC-8CD0CDEE8D73}"/>
              </a:ext>
            </a:extLst>
          </p:cNvPr>
          <p:cNvSpPr txBox="1"/>
          <p:nvPr/>
        </p:nvSpPr>
        <p:spPr>
          <a:xfrm>
            <a:off x="8406380" y="3654287"/>
            <a:ext cx="3303698" cy="14280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2400" b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Maak gebruik van de bronnen die je hebt. Pak de foto er bij die op het kaartje staat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67C0724-FD60-C4E2-2264-D54EBA0A6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5360" y="3654918"/>
            <a:ext cx="2168690" cy="2540123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A429785E-7918-5A5E-1A40-541EF1FE4430}"/>
              </a:ext>
            </a:extLst>
          </p:cNvPr>
          <p:cNvSpPr txBox="1"/>
          <p:nvPr/>
        </p:nvSpPr>
        <p:spPr>
          <a:xfrm>
            <a:off x="3894192" y="4210944"/>
            <a:ext cx="3303698" cy="14280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nl-NL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Stel vragen! Annet en Samir lopen rond</a:t>
            </a:r>
          </a:p>
        </p:txBody>
      </p:sp>
    </p:spTree>
    <p:extLst>
      <p:ext uri="{BB962C8B-B14F-4D97-AF65-F5344CB8AC3E}">
        <p14:creationId xmlns:p14="http://schemas.microsoft.com/office/powerpoint/2010/main" val="42164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Bespreking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721A4C4-6D71-C877-424D-D28B6B1EB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821236"/>
              </p:ext>
            </p:extLst>
          </p:nvPr>
        </p:nvGraphicFramePr>
        <p:xfrm>
          <a:off x="1534153" y="4441270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1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8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Belastbaarheid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kabelverbinding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4439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blanke geleider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50/10kV vermogenstransformator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blanke geleider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kabelverbinding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1E9F946-EDE8-0D77-B766-D60396779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607111"/>
              </p:ext>
            </p:extLst>
          </p:nvPr>
        </p:nvGraphicFramePr>
        <p:xfrm>
          <a:off x="1534153" y="2033627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9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Keten 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Belastbaarheid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kabelverbinding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blanke geleider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50/10kV vermogenstransformator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blanke geleider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kabelverbinding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41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82763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AE68F7B-8673-3934-808A-F1F3CE9C4D0B}"/>
              </a:ext>
            </a:extLst>
          </p:cNvPr>
          <p:cNvSpPr txBox="1"/>
          <p:nvPr/>
        </p:nvSpPr>
        <p:spPr>
          <a:xfrm>
            <a:off x="2758365" y="1377664"/>
            <a:ext cx="667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het Bedrijfszeker Installatievermogen (BZIV) van dit station? </a:t>
            </a:r>
            <a:endParaRPr lang="nl-NL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475BDAA6-01F7-F964-FD42-EBD14DBE127E}"/>
              </a:ext>
            </a:extLst>
          </p:cNvPr>
          <p:cNvSpPr/>
          <p:nvPr/>
        </p:nvSpPr>
        <p:spPr>
          <a:xfrm>
            <a:off x="8158580" y="5414135"/>
            <a:ext cx="683580" cy="560536"/>
          </a:xfrm>
          <a:prstGeom prst="ellipse">
            <a:avLst/>
          </a:prstGeom>
          <a:noFill/>
          <a:ln w="57150">
            <a:solidFill>
              <a:srgbClr val="8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7919ADAD-7759-CD8E-7ECB-98BD56F12564}"/>
              </a:ext>
            </a:extLst>
          </p:cNvPr>
          <p:cNvSpPr/>
          <p:nvPr/>
        </p:nvSpPr>
        <p:spPr>
          <a:xfrm>
            <a:off x="8140825" y="3307372"/>
            <a:ext cx="683580" cy="560536"/>
          </a:xfrm>
          <a:prstGeom prst="ellipse">
            <a:avLst/>
          </a:prstGeom>
          <a:noFill/>
          <a:ln w="57150">
            <a:solidFill>
              <a:srgbClr val="8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</p:spTree>
    <p:extLst>
      <p:ext uri="{BB962C8B-B14F-4D97-AF65-F5344CB8AC3E}">
        <p14:creationId xmlns:p14="http://schemas.microsoft.com/office/powerpoint/2010/main" val="50560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Bespreking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721A4C4-6D71-C877-424D-D28B6B1EBB4F}"/>
              </a:ext>
            </a:extLst>
          </p:cNvPr>
          <p:cNvGraphicFramePr>
            <a:graphicFrameLocks noGrp="1"/>
          </p:cNvGraphicFramePr>
          <p:nvPr/>
        </p:nvGraphicFramePr>
        <p:xfrm>
          <a:off x="1534153" y="4441270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1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8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4439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1E9F946-EDE8-0D77-B766-D603967797BF}"/>
              </a:ext>
            </a:extLst>
          </p:cNvPr>
          <p:cNvGraphicFramePr>
            <a:graphicFrameLocks noGrp="1"/>
          </p:cNvGraphicFramePr>
          <p:nvPr/>
        </p:nvGraphicFramePr>
        <p:xfrm>
          <a:off x="1534153" y="2033627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9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41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82763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AE68F7B-8673-3934-808A-F1F3CE9C4D0B}"/>
              </a:ext>
            </a:extLst>
          </p:cNvPr>
          <p:cNvSpPr txBox="1"/>
          <p:nvPr/>
        </p:nvSpPr>
        <p:spPr>
          <a:xfrm>
            <a:off x="2758365" y="1377664"/>
            <a:ext cx="667526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Hoeveel kan het station extra belast worden als het zwakste onderdeel vervangen wordt met een zwaarder belastbaar onderdeel?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466B2F7-ACCA-35A1-2A01-38B74075C188}"/>
              </a:ext>
            </a:extLst>
          </p:cNvPr>
          <p:cNvSpPr/>
          <p:nvPr/>
        </p:nvSpPr>
        <p:spPr>
          <a:xfrm>
            <a:off x="2237173" y="3429000"/>
            <a:ext cx="7242107" cy="326254"/>
          </a:xfrm>
          <a:prstGeom prst="rect">
            <a:avLst/>
          </a:prstGeom>
          <a:noFill/>
          <a:ln w="28575">
            <a:solidFill>
              <a:srgbClr val="614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</p:spTree>
    <p:extLst>
      <p:ext uri="{BB962C8B-B14F-4D97-AF65-F5344CB8AC3E}">
        <p14:creationId xmlns:p14="http://schemas.microsoft.com/office/powerpoint/2010/main" val="37959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Bespreking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721A4C4-6D71-C877-424D-D28B6B1EBB4F}"/>
              </a:ext>
            </a:extLst>
          </p:cNvPr>
          <p:cNvGraphicFramePr>
            <a:graphicFrameLocks noGrp="1"/>
          </p:cNvGraphicFramePr>
          <p:nvPr/>
        </p:nvGraphicFramePr>
        <p:xfrm>
          <a:off x="1534153" y="4441270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1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8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4439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1E9F946-EDE8-0D77-B766-D60396779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351876"/>
              </p:ext>
            </p:extLst>
          </p:nvPr>
        </p:nvGraphicFramePr>
        <p:xfrm>
          <a:off x="1534153" y="2033627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9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err="1"/>
                        <a:t>Nieuwe</a:t>
                      </a:r>
                      <a:r>
                        <a:rPr lang="en-US" sz="1100"/>
                        <a:t> 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trike="sngStrike"/>
                        <a:t>30</a:t>
                      </a:r>
                      <a:r>
                        <a:rPr lang="en-US" sz="1100" strike="noStrike"/>
                        <a:t> </a:t>
                      </a:r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41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82763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AE68F7B-8673-3934-808A-F1F3CE9C4D0B}"/>
              </a:ext>
            </a:extLst>
          </p:cNvPr>
          <p:cNvSpPr txBox="1"/>
          <p:nvPr/>
        </p:nvSpPr>
        <p:spPr>
          <a:xfrm>
            <a:off x="2758365" y="1377664"/>
            <a:ext cx="6675267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Hoeveel kan het station extra belast worden als het zwakste onderdeel vervangen wordt met een zwaarder belastbaar onderdeel?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466B2F7-ACCA-35A1-2A01-38B74075C188}"/>
              </a:ext>
            </a:extLst>
          </p:cNvPr>
          <p:cNvSpPr/>
          <p:nvPr/>
        </p:nvSpPr>
        <p:spPr>
          <a:xfrm>
            <a:off x="2237173" y="3429000"/>
            <a:ext cx="7242107" cy="326254"/>
          </a:xfrm>
          <a:prstGeom prst="rect">
            <a:avLst/>
          </a:prstGeom>
          <a:noFill/>
          <a:ln w="28575">
            <a:solidFill>
              <a:srgbClr val="614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A623919-165E-DC1B-894C-52238101C076}"/>
              </a:ext>
            </a:extLst>
          </p:cNvPr>
          <p:cNvSpPr/>
          <p:nvPr/>
        </p:nvSpPr>
        <p:spPr>
          <a:xfrm>
            <a:off x="8149702" y="2986844"/>
            <a:ext cx="683580" cy="560536"/>
          </a:xfrm>
          <a:prstGeom prst="ellipse">
            <a:avLst/>
          </a:prstGeom>
          <a:noFill/>
          <a:ln w="57150">
            <a:solidFill>
              <a:srgbClr val="8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3601DFC7-0E39-5FCA-CFA9-F52A9A00F250}"/>
              </a:ext>
            </a:extLst>
          </p:cNvPr>
          <p:cNvSpPr/>
          <p:nvPr/>
        </p:nvSpPr>
        <p:spPr>
          <a:xfrm>
            <a:off x="8149702" y="5411588"/>
            <a:ext cx="683580" cy="560536"/>
          </a:xfrm>
          <a:prstGeom prst="ellipse">
            <a:avLst/>
          </a:prstGeom>
          <a:noFill/>
          <a:ln w="57150">
            <a:solidFill>
              <a:srgbClr val="8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</p:spTree>
    <p:extLst>
      <p:ext uri="{BB962C8B-B14F-4D97-AF65-F5344CB8AC3E}">
        <p14:creationId xmlns:p14="http://schemas.microsoft.com/office/powerpoint/2010/main" val="365487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Bespreking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721A4C4-6D71-C877-424D-D28B6B1EBB4F}"/>
              </a:ext>
            </a:extLst>
          </p:cNvPr>
          <p:cNvGraphicFramePr>
            <a:graphicFrameLocks noGrp="1"/>
          </p:cNvGraphicFramePr>
          <p:nvPr/>
        </p:nvGraphicFramePr>
        <p:xfrm>
          <a:off x="1534153" y="4441270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1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8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4439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1E9F946-EDE8-0D77-B766-D60396779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945575"/>
              </p:ext>
            </p:extLst>
          </p:nvPr>
        </p:nvGraphicFramePr>
        <p:xfrm>
          <a:off x="1534153" y="2033627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9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err="1"/>
                        <a:t>Nieuwe</a:t>
                      </a:r>
                      <a:r>
                        <a:rPr lang="en-US" sz="1100"/>
                        <a:t> 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trike="sngStrike"/>
                        <a:t>30</a:t>
                      </a:r>
                      <a:r>
                        <a:rPr lang="en-US" sz="1100" strike="noStrike"/>
                        <a:t> </a:t>
                      </a:r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41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82763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AE68F7B-8673-3934-808A-F1F3CE9C4D0B}"/>
              </a:ext>
            </a:extLst>
          </p:cNvPr>
          <p:cNvSpPr txBox="1"/>
          <p:nvPr/>
        </p:nvSpPr>
        <p:spPr>
          <a:xfrm>
            <a:off x="1805311" y="1392760"/>
            <a:ext cx="858137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we een zwaardere belasting toestaan op de transformatoren (cyclische belasting) van maximaal 130% van het nominale vermogen, wordt het BZIV dan hoger? Zo ja, hoeveel?</a:t>
            </a:r>
          </a:p>
        </p:txBody>
      </p:sp>
    </p:spTree>
    <p:extLst>
      <p:ext uri="{BB962C8B-B14F-4D97-AF65-F5344CB8AC3E}">
        <p14:creationId xmlns:p14="http://schemas.microsoft.com/office/powerpoint/2010/main" val="20431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Bespreking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721A4C4-6D71-C877-424D-D28B6B1EB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212737"/>
              </p:ext>
            </p:extLst>
          </p:nvPr>
        </p:nvGraphicFramePr>
        <p:xfrm>
          <a:off x="1534153" y="4441270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1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8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14439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trike="sngStrike"/>
                        <a:t>33</a:t>
                      </a:r>
                      <a:r>
                        <a:rPr lang="en-US" sz="1100" strike="noStrike"/>
                        <a:t> </a:t>
                      </a:r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6b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2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61E9F946-EDE8-0D77-B766-D60396779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508694"/>
              </p:ext>
            </p:extLst>
          </p:nvPr>
        </p:nvGraphicFramePr>
        <p:xfrm>
          <a:off x="1534153" y="2033627"/>
          <a:ext cx="9123693" cy="2262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5184">
                  <a:extLst>
                    <a:ext uri="{9D8B030D-6E8A-4147-A177-3AD203B41FA5}">
                      <a16:colId xmlns:a16="http://schemas.microsoft.com/office/drawing/2014/main" val="2631273051"/>
                    </a:ext>
                  </a:extLst>
                </a:gridCol>
                <a:gridCol w="6035040">
                  <a:extLst>
                    <a:ext uri="{9D8B030D-6E8A-4147-A177-3AD203B41FA5}">
                      <a16:colId xmlns:a16="http://schemas.microsoft.com/office/drawing/2014/main" val="210098397"/>
                    </a:ext>
                  </a:extLst>
                </a:gridCol>
                <a:gridCol w="2343469">
                  <a:extLst>
                    <a:ext uri="{9D8B030D-6E8A-4147-A177-3AD203B41FA5}">
                      <a16:colId xmlns:a16="http://schemas.microsoft.com/office/drawing/2014/main" val="315882474"/>
                    </a:ext>
                  </a:extLst>
                </a:gridCol>
              </a:tblGrid>
              <a:tr h="282857">
                <a:tc>
                  <a:txBody>
                    <a:bodyPr/>
                    <a:lstStyle/>
                    <a:p>
                      <a:r>
                        <a:rPr lang="en-US" sz="1100" err="1"/>
                        <a:t>Keten</a:t>
                      </a:r>
                      <a:r>
                        <a:rPr lang="en-US" sz="1100"/>
                        <a:t> 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Component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Belastbaarheid</a:t>
                      </a:r>
                      <a:r>
                        <a:rPr lang="en-US" sz="1100"/>
                        <a:t> [MVA]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422635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45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18034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2a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810067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3a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43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359176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4a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50/10kV </a:t>
                      </a:r>
                      <a:r>
                        <a:rPr lang="en-US" sz="1100" err="1"/>
                        <a:t>vermogenstransformator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trike="sngStrike"/>
                        <a:t>33</a:t>
                      </a:r>
                      <a:r>
                        <a:rPr lang="en-US" sz="1100" strike="noStrike"/>
                        <a:t> </a:t>
                      </a:r>
                      <a:r>
                        <a:rPr lang="en-US" sz="1100"/>
                        <a:t>39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757382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5a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err="1"/>
                        <a:t>Nieuwe</a:t>
                      </a:r>
                      <a:r>
                        <a:rPr lang="en-US" sz="1100"/>
                        <a:t> 10kV </a:t>
                      </a:r>
                      <a:r>
                        <a:rPr lang="en-US" sz="1100" err="1"/>
                        <a:t>blanke</a:t>
                      </a:r>
                      <a:r>
                        <a:rPr lang="en-US" sz="1100"/>
                        <a:t> </a:t>
                      </a:r>
                      <a:r>
                        <a:rPr lang="en-US" sz="1100" err="1"/>
                        <a:t>geleider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strike="sngStrike"/>
                        <a:t>30</a:t>
                      </a:r>
                      <a:r>
                        <a:rPr lang="en-US" sz="1100" strike="noStrike"/>
                        <a:t> </a:t>
                      </a:r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938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6a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6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10kV </a:t>
                      </a:r>
                      <a:r>
                        <a:rPr lang="en-US" sz="1100" err="1"/>
                        <a:t>kabelverbinding</a:t>
                      </a:r>
                      <a:r>
                        <a:rPr lang="en-US" sz="1100"/>
                        <a:t> 1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41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1528055"/>
                  </a:ext>
                </a:extLst>
              </a:tr>
              <a:tr h="282857">
                <a:tc>
                  <a:txBody>
                    <a:bodyPr/>
                    <a:lstStyle/>
                    <a:p>
                      <a:r>
                        <a:rPr lang="en-US" sz="1100"/>
                        <a:t>7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10kV </a:t>
                      </a:r>
                      <a:r>
                        <a:rPr lang="en-US" sz="1100" err="1"/>
                        <a:t>railsysteem</a:t>
                      </a:r>
                      <a:endParaRPr lang="nl-NL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40</a:t>
                      </a:r>
                      <a:endParaRPr lang="nl-NL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282763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1AE68F7B-8673-3934-808A-F1F3CE9C4D0B}"/>
              </a:ext>
            </a:extLst>
          </p:cNvPr>
          <p:cNvSpPr txBox="1"/>
          <p:nvPr/>
        </p:nvSpPr>
        <p:spPr>
          <a:xfrm>
            <a:off x="1805311" y="1392760"/>
            <a:ext cx="8581376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we een zwaardere belasting toestaan op de transformatoren (cyclische belasting) van maximaal 130% van het nominale vermogen, wordt het BZIV dan hoger? Zo ja, hoeveel?</a:t>
            </a:r>
          </a:p>
        </p:txBody>
      </p:sp>
      <p:sp>
        <p:nvSpPr>
          <p:cNvPr id="9" name="Ovaal 8">
            <a:extLst>
              <a:ext uri="{FF2B5EF4-FFF2-40B4-BE49-F238E27FC236}">
                <a16:creationId xmlns:a16="http://schemas.microsoft.com/office/drawing/2014/main" id="{D3EC9D55-934B-7F42-E19F-F3EA09CB6891}"/>
              </a:ext>
            </a:extLst>
          </p:cNvPr>
          <p:cNvSpPr/>
          <p:nvPr/>
        </p:nvSpPr>
        <p:spPr>
          <a:xfrm>
            <a:off x="8158580" y="6024750"/>
            <a:ext cx="683580" cy="560536"/>
          </a:xfrm>
          <a:prstGeom prst="ellipse">
            <a:avLst/>
          </a:prstGeom>
          <a:noFill/>
          <a:ln w="57150">
            <a:solidFill>
              <a:srgbClr val="8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</p:spTree>
    <p:extLst>
      <p:ext uri="{BB962C8B-B14F-4D97-AF65-F5344CB8AC3E}">
        <p14:creationId xmlns:p14="http://schemas.microsoft.com/office/powerpoint/2010/main" val="90363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Onderstation </a:t>
            </a:r>
            <a:r>
              <a:rPr lang="nl-NL" err="1">
                <a:latin typeface="Calibri" panose="020F0502020204030204" pitchFamily="34" charset="0"/>
                <a:cs typeface="Calibri" panose="020F0502020204030204" pitchFamily="34" charset="0"/>
              </a:rPr>
              <a:t>Depdam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jdelijke aanduiding voor verticale tekst 16">
            <a:extLst>
              <a:ext uri="{FF2B5EF4-FFF2-40B4-BE49-F238E27FC236}">
                <a16:creationId xmlns:a16="http://schemas.microsoft.com/office/drawing/2014/main" id="{6EA367DB-C5F1-5274-9625-AAD5FA189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algn="l"/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: 30 MVA BZIV</a:t>
            </a:r>
          </a:p>
          <a:p>
            <a:pPr algn="l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Na: 35 MVA BZIV</a:t>
            </a:r>
          </a:p>
          <a:p>
            <a:pPr algn="l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17% extra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vermogen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om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klanten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sluiten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l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287/716 </a:t>
            </a:r>
            <a:r>
              <a:rPr lang="en-US" sz="2800" err="1">
                <a:latin typeface="Calibri" panose="020F0502020204030204" pitchFamily="34" charset="0"/>
                <a:cs typeface="Calibri" panose="020F0502020204030204" pitchFamily="34" charset="0"/>
              </a:rPr>
              <a:t>wachtrijen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&lt;5 MVA*</a:t>
            </a:r>
          </a:p>
          <a:p>
            <a:pPr algn="l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Conclusie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lvl="0"/>
            <a:fld id="{D7B5DC5B-6873-43DB-ADC7-B15ACCE0DFDB}" type="slidenum">
              <a:rPr lang="nl-NL" noProof="0" smtClean="0"/>
              <a:pPr lvl="0"/>
              <a:t>19</a:t>
            </a:fld>
            <a:endParaRPr lang="nl-NL" noProof="0"/>
          </a:p>
        </p:txBody>
      </p:sp>
      <p:pic>
        <p:nvPicPr>
          <p:cNvPr id="22" name="Tijdelijke aanduiding voor afbeelding 21">
            <a:extLst>
              <a:ext uri="{FF2B5EF4-FFF2-40B4-BE49-F238E27FC236}">
                <a16:creationId xmlns:a16="http://schemas.microsoft.com/office/drawing/2014/main" id="{00AA97F5-E79B-115D-9217-C822B1B62B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924" r="4924"/>
          <a:stretch/>
        </p:blipFill>
        <p:spPr>
          <a:xfrm>
            <a:off x="6461522" y="0"/>
            <a:ext cx="5735999" cy="6858000"/>
          </a:xfrm>
        </p:spPr>
      </p:pic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6FA4A9E6-B6D3-7559-1C39-777C551D6E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95422853-32CA-19C3-AAF6-B393A5A91A36}"/>
              </a:ext>
            </a:extLst>
          </p:cNvPr>
          <p:cNvSpPr txBox="1"/>
          <p:nvPr/>
        </p:nvSpPr>
        <p:spPr>
          <a:xfrm>
            <a:off x="687442" y="6234038"/>
            <a:ext cx="5072958" cy="2269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*: </a:t>
            </a:r>
            <a:r>
              <a:rPr lang="en-US" sz="11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Capaciteitskaart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Netbeheer</a:t>
            </a:r>
            <a:r>
              <a:rPr lang="en-US"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Nederland, LDN en ODN</a:t>
            </a:r>
            <a:endParaRPr lang="nl-NL" sz="11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1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13"/>
          <a:stretch/>
        </p:blipFill>
        <p:spPr/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1D2603A-73CB-4B3F-A489-E166A6B5C7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0239" y="396981"/>
            <a:ext cx="5264779" cy="5278367"/>
          </a:xfrm>
        </p:spPr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E2BF96BB-7842-48F0-92AA-A41B49FA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F8E821D-E310-4F41-9386-4B1F2A302A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46573A61-6D38-47F5-9EAA-927D13D99FB1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6834E9-6983-8F46-B7B8-0183132857D5}" type="datetime1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3D1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3D1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CC9CCF12-5557-4934-84AB-59F3617E61F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EC8EB960-AB6B-4717-A8EA-6C321B6BBCA2}"/>
              </a:ext>
            </a:extLst>
          </p:cNvPr>
          <p:cNvSpPr>
            <a:spLocks noGrp="1"/>
          </p:cNvSpPr>
          <p:nvPr>
            <p:ph type="body" orient="vert" idx="24"/>
          </p:nvPr>
        </p:nvSpPr>
        <p:spPr>
          <a:xfrm>
            <a:off x="960478" y="1463586"/>
            <a:ext cx="4498213" cy="3627628"/>
          </a:xfrm>
        </p:spPr>
        <p:txBody>
          <a:bodyPr/>
          <a:lstStyle/>
          <a:p>
            <a:pPr lvl="5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Wat is een ketenanalyse?</a:t>
            </a:r>
          </a:p>
          <a:p>
            <a:pPr lvl="5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Waarom en wanneer doen we een ketenanalyse?</a:t>
            </a:r>
          </a:p>
          <a:p>
            <a:pPr lvl="5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Uit welke processtappen bestaat een ketenanalyse?</a:t>
            </a:r>
          </a:p>
          <a:p>
            <a:pPr lvl="5"/>
            <a:r>
              <a:rPr lang="nl-NL" b="1">
                <a:latin typeface="Calibri" panose="020F0502020204030204" pitchFamily="34" charset="0"/>
                <a:cs typeface="Calibri" panose="020F0502020204030204" pitchFamily="34" charset="0"/>
              </a:rPr>
              <a:t>Workshop: AAN DE SLAG met een ketenanalyse</a:t>
            </a:r>
          </a:p>
          <a:p>
            <a:pPr lvl="5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Van analyse 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naar advies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5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Van advies </a:t>
            </a:r>
            <a:r>
              <a:rPr lang="nl-NL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naar implementatie </a:t>
            </a: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5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Resultaten &amp; toekomst</a:t>
            </a:r>
          </a:p>
        </p:txBody>
      </p:sp>
    </p:spTree>
    <p:extLst>
      <p:ext uri="{BB962C8B-B14F-4D97-AF65-F5344CB8AC3E}">
        <p14:creationId xmlns:p14="http://schemas.microsoft.com/office/powerpoint/2010/main" val="42498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Van analyse naar advies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lvl="0"/>
            <a:fld id="{D7B5DC5B-6873-43DB-ADC7-B15ACCE0DFDB}" type="slidenum">
              <a:rPr lang="nl-NL" noProof="0" smtClean="0"/>
              <a:pPr lvl="0"/>
              <a:t>20</a:t>
            </a:fld>
            <a:endParaRPr lang="nl-NL" noProof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6FA4A9E6-B6D3-7559-1C39-777C551D6E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9A218D8-504E-966D-3593-6E87B7A88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/>
          </a:p>
        </p:txBody>
      </p:sp>
      <p:pic>
        <p:nvPicPr>
          <p:cNvPr id="13" name="Afbeelding 12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CEED3654-2D93-E451-E897-08187E91F3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"/>
          <a:stretch/>
        </p:blipFill>
        <p:spPr>
          <a:xfrm rot="5400000">
            <a:off x="4892203" y="1832450"/>
            <a:ext cx="6858624" cy="319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Van analyse naar advies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lvl="0"/>
            <a:fld id="{D7B5DC5B-6873-43DB-ADC7-B15ACCE0DFDB}" type="slidenum">
              <a:rPr lang="nl-NL" noProof="0" smtClean="0"/>
              <a:pPr lvl="0"/>
              <a:t>21</a:t>
            </a:fld>
            <a:endParaRPr lang="nl-NL" noProof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6FA4A9E6-B6D3-7559-1C39-777C551D6E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20F454-50D7-AFF9-E40E-91FF7315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1" r="547" b="1509"/>
          <a:stretch/>
        </p:blipFill>
        <p:spPr>
          <a:xfrm>
            <a:off x="2279236" y="1797955"/>
            <a:ext cx="7633528" cy="326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Van advies naar implementatie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sp>
        <p:nvSpPr>
          <p:cNvPr id="10" name="Rechthoek 27">
            <a:extLst>
              <a:ext uri="{FF2B5EF4-FFF2-40B4-BE49-F238E27FC236}">
                <a16:creationId xmlns:a16="http://schemas.microsoft.com/office/drawing/2014/main" id="{D89266F9-D027-6E8F-01CD-426ECA24A0F0}"/>
              </a:ext>
            </a:extLst>
          </p:cNvPr>
          <p:cNvSpPr/>
          <p:nvPr/>
        </p:nvSpPr>
        <p:spPr>
          <a:xfrm>
            <a:off x="6207293" y="3853625"/>
            <a:ext cx="2519613" cy="19934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err="1">
                <a:solidFill>
                  <a:prstClr val="white"/>
                </a:solidFill>
                <a:latin typeface="Segoe UI"/>
              </a:rPr>
              <a:t>Vooruitzichten</a:t>
            </a:r>
            <a:endParaRPr lang="en-US" sz="1600" b="1">
              <a:solidFill>
                <a:prstClr val="white"/>
              </a:solidFill>
              <a:latin typeface="Segoe U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Rechthoek 28">
            <a:extLst>
              <a:ext uri="{FF2B5EF4-FFF2-40B4-BE49-F238E27FC236}">
                <a16:creationId xmlns:a16="http://schemas.microsoft.com/office/drawing/2014/main" id="{7C99A146-738C-CD8A-1928-42D8268670A6}"/>
              </a:ext>
            </a:extLst>
          </p:cNvPr>
          <p:cNvSpPr/>
          <p:nvPr/>
        </p:nvSpPr>
        <p:spPr>
          <a:xfrm>
            <a:off x="3465094" y="3853625"/>
            <a:ext cx="2519613" cy="19934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Beschikbare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maatregelen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Rechthoek 29">
            <a:extLst>
              <a:ext uri="{FF2B5EF4-FFF2-40B4-BE49-F238E27FC236}">
                <a16:creationId xmlns:a16="http://schemas.microsoft.com/office/drawing/2014/main" id="{6A71109E-3596-4E28-6CE6-39B936164028}"/>
              </a:ext>
            </a:extLst>
          </p:cNvPr>
          <p:cNvSpPr/>
          <p:nvPr/>
        </p:nvSpPr>
        <p:spPr>
          <a:xfrm>
            <a:off x="6207293" y="1580030"/>
            <a:ext cx="2519613" cy="19934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Analyseresultaten</a:t>
            </a: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hthoek 30">
            <a:extLst>
              <a:ext uri="{FF2B5EF4-FFF2-40B4-BE49-F238E27FC236}">
                <a16:creationId xmlns:a16="http://schemas.microsoft.com/office/drawing/2014/main" id="{95AA44CC-38C3-534E-33C6-3C2CA15E875D}"/>
              </a:ext>
            </a:extLst>
          </p:cNvPr>
          <p:cNvSpPr/>
          <p:nvPr/>
        </p:nvSpPr>
        <p:spPr>
          <a:xfrm>
            <a:off x="3465094" y="1580030"/>
            <a:ext cx="2519613" cy="19934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Expertises</a:t>
            </a:r>
            <a:endParaRPr kumimoji="0" lang="nl-N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hthoek 31">
            <a:extLst>
              <a:ext uri="{FF2B5EF4-FFF2-40B4-BE49-F238E27FC236}">
                <a16:creationId xmlns:a16="http://schemas.microsoft.com/office/drawing/2014/main" id="{9A5726DF-F831-3841-8EF4-8F7A14536F9C}"/>
              </a:ext>
            </a:extLst>
          </p:cNvPr>
          <p:cNvSpPr/>
          <p:nvPr/>
        </p:nvSpPr>
        <p:spPr>
          <a:xfrm>
            <a:off x="5040230" y="2630302"/>
            <a:ext cx="944478" cy="94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</a:t>
            </a:r>
          </a:p>
        </p:txBody>
      </p:sp>
      <p:sp>
        <p:nvSpPr>
          <p:cNvPr id="15" name="Rechthoek 32">
            <a:extLst>
              <a:ext uri="{FF2B5EF4-FFF2-40B4-BE49-F238E27FC236}">
                <a16:creationId xmlns:a16="http://schemas.microsoft.com/office/drawing/2014/main" id="{3DD48D53-D9A8-115F-95E4-8D31FC93B69F}"/>
              </a:ext>
            </a:extLst>
          </p:cNvPr>
          <p:cNvSpPr/>
          <p:nvPr/>
        </p:nvSpPr>
        <p:spPr>
          <a:xfrm>
            <a:off x="6207293" y="2630302"/>
            <a:ext cx="944478" cy="94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</a:t>
            </a:r>
          </a:p>
        </p:txBody>
      </p:sp>
      <p:sp>
        <p:nvSpPr>
          <p:cNvPr id="16" name="Rechthoek 33">
            <a:extLst>
              <a:ext uri="{FF2B5EF4-FFF2-40B4-BE49-F238E27FC236}">
                <a16:creationId xmlns:a16="http://schemas.microsoft.com/office/drawing/2014/main" id="{FF660C4B-9FB4-E52A-BA61-C0F5E0CCAD64}"/>
              </a:ext>
            </a:extLst>
          </p:cNvPr>
          <p:cNvSpPr/>
          <p:nvPr/>
        </p:nvSpPr>
        <p:spPr>
          <a:xfrm>
            <a:off x="5040230" y="3853626"/>
            <a:ext cx="944478" cy="94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</a:t>
            </a:r>
          </a:p>
        </p:txBody>
      </p:sp>
      <p:sp>
        <p:nvSpPr>
          <p:cNvPr id="17" name="Rechthoek 34">
            <a:extLst>
              <a:ext uri="{FF2B5EF4-FFF2-40B4-BE49-F238E27FC236}">
                <a16:creationId xmlns:a16="http://schemas.microsoft.com/office/drawing/2014/main" id="{A880FAD5-7B34-AA30-896D-6D47F13103B5}"/>
              </a:ext>
            </a:extLst>
          </p:cNvPr>
          <p:cNvSpPr/>
          <p:nvPr/>
        </p:nvSpPr>
        <p:spPr>
          <a:xfrm>
            <a:off x="6207293" y="3853626"/>
            <a:ext cx="944478" cy="94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</a:t>
            </a:r>
          </a:p>
        </p:txBody>
      </p:sp>
      <p:sp>
        <p:nvSpPr>
          <p:cNvPr id="18" name="Rechthoek 35">
            <a:extLst>
              <a:ext uri="{FF2B5EF4-FFF2-40B4-BE49-F238E27FC236}">
                <a16:creationId xmlns:a16="http://schemas.microsoft.com/office/drawing/2014/main" id="{C4E3B95F-433F-BEA5-3108-1066084A4DBF}"/>
              </a:ext>
            </a:extLst>
          </p:cNvPr>
          <p:cNvSpPr/>
          <p:nvPr/>
        </p:nvSpPr>
        <p:spPr>
          <a:xfrm>
            <a:off x="480240" y="1580030"/>
            <a:ext cx="2712140" cy="199347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171450" marR="0" lvl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Netarchitect</a:t>
            </a:r>
            <a:r>
              <a:rPr lang="nl-NL" sz="1600"/>
              <a:t> </a:t>
            </a:r>
            <a:br>
              <a:rPr lang="nl-NL" sz="1600"/>
            </a:br>
            <a:r>
              <a:rPr lang="nl-NL" sz="1600"/>
              <a:t>(capaciteit)</a:t>
            </a:r>
          </a:p>
          <a:p>
            <a:pPr marL="171450" marR="0" lvl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/>
              <a:t>Installatieverantwoordelijke</a:t>
            </a:r>
            <a:br>
              <a:rPr lang="nl-NL" sz="1600"/>
            </a:br>
            <a:r>
              <a:rPr lang="nl-NL" sz="1600"/>
              <a:t>(veiligheid)</a:t>
            </a:r>
            <a:endParaRPr lang="en-US" sz="1600"/>
          </a:p>
          <a:p>
            <a:pPr marL="171450" marR="0" lvl="0" indent="-1714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Assetmanager</a:t>
            </a:r>
            <a:r>
              <a:rPr lang="en-US" sz="1600"/>
              <a:t> </a:t>
            </a:r>
            <a:br>
              <a:rPr lang="en-US" sz="1600"/>
            </a:br>
            <a:r>
              <a:rPr lang="en-US" sz="1600"/>
              <a:t>(</a:t>
            </a:r>
            <a:r>
              <a:rPr lang="en-US" sz="1600" err="1"/>
              <a:t>kwaliteit</a:t>
            </a:r>
            <a:r>
              <a:rPr lang="en-US" sz="1600"/>
              <a:t> en </a:t>
            </a:r>
            <a:r>
              <a:rPr lang="en-US" sz="1600" err="1"/>
              <a:t>kosten</a:t>
            </a:r>
            <a:r>
              <a:rPr lang="en-US" sz="1600"/>
              <a:t>)</a:t>
            </a:r>
            <a:endParaRPr lang="nl-NL" sz="1600"/>
          </a:p>
        </p:txBody>
      </p:sp>
      <p:sp>
        <p:nvSpPr>
          <p:cNvPr id="19" name="Rechthoek 36">
            <a:extLst>
              <a:ext uri="{FF2B5EF4-FFF2-40B4-BE49-F238E27FC236}">
                <a16:creationId xmlns:a16="http://schemas.microsoft.com/office/drawing/2014/main" id="{0684F346-A5CC-1A3F-079F-5F4BDD1C7241}"/>
              </a:ext>
            </a:extLst>
          </p:cNvPr>
          <p:cNvSpPr/>
          <p:nvPr/>
        </p:nvSpPr>
        <p:spPr>
          <a:xfrm>
            <a:off x="8999621" y="1580030"/>
            <a:ext cx="2700254" cy="199347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Hogere</a:t>
            </a:r>
            <a:r>
              <a:rPr lang="en-US" sz="1600"/>
              <a:t> </a:t>
            </a:r>
            <a:r>
              <a:rPr lang="en-US" sz="1600" err="1"/>
              <a:t>belastbaarheid</a:t>
            </a:r>
            <a:endParaRPr lang="en-US" sz="16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Gelijke</a:t>
            </a:r>
            <a:r>
              <a:rPr lang="en-US" sz="1600"/>
              <a:t> </a:t>
            </a:r>
            <a:r>
              <a:rPr lang="en-US" sz="1600" err="1"/>
              <a:t>belastbaarheid</a:t>
            </a:r>
            <a:endParaRPr lang="en-US" sz="16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Lagere</a:t>
            </a:r>
            <a:r>
              <a:rPr lang="en-US" sz="1600"/>
              <a:t> </a:t>
            </a:r>
            <a:r>
              <a:rPr lang="en-US" sz="1600" err="1"/>
              <a:t>belastbaarheid</a:t>
            </a:r>
            <a:endParaRPr lang="nl-NL" sz="1600"/>
          </a:p>
        </p:txBody>
      </p:sp>
      <p:sp>
        <p:nvSpPr>
          <p:cNvPr id="20" name="Rechthoek 37">
            <a:extLst>
              <a:ext uri="{FF2B5EF4-FFF2-40B4-BE49-F238E27FC236}">
                <a16:creationId xmlns:a16="http://schemas.microsoft.com/office/drawing/2014/main" id="{162243BB-8964-39C0-9767-3A13ACA043C9}"/>
              </a:ext>
            </a:extLst>
          </p:cNvPr>
          <p:cNvSpPr/>
          <p:nvPr/>
        </p:nvSpPr>
        <p:spPr>
          <a:xfrm>
            <a:off x="480240" y="3853625"/>
            <a:ext cx="2712140" cy="199347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Niet</a:t>
            </a:r>
            <a:r>
              <a:rPr lang="en-US" sz="1600"/>
              <a:t>/</a:t>
            </a:r>
            <a:r>
              <a:rPr lang="en-US" sz="1600" err="1"/>
              <a:t>minimaal</a:t>
            </a:r>
            <a:r>
              <a:rPr lang="en-US" sz="1600"/>
              <a:t>/</a:t>
            </a:r>
            <a:r>
              <a:rPr lang="en-US" sz="1600" err="1"/>
              <a:t>licht</a:t>
            </a:r>
            <a:r>
              <a:rPr lang="en-US" sz="1600"/>
              <a:t> </a:t>
            </a:r>
            <a:r>
              <a:rPr lang="en-US" sz="1600" err="1"/>
              <a:t>invasief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Beschikbaar</a:t>
            </a:r>
            <a:r>
              <a:rPr lang="en-US" sz="1600"/>
              <a:t> </a:t>
            </a:r>
            <a:r>
              <a:rPr lang="en-US" sz="1600" err="1"/>
              <a:t>beleid</a:t>
            </a:r>
            <a:endParaRPr kumimoji="0" lang="nl-NL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Rechthoek 38">
            <a:extLst>
              <a:ext uri="{FF2B5EF4-FFF2-40B4-BE49-F238E27FC236}">
                <a16:creationId xmlns:a16="http://schemas.microsoft.com/office/drawing/2014/main" id="{0282EBA9-F548-0F45-741B-56C040C35513}"/>
              </a:ext>
            </a:extLst>
          </p:cNvPr>
          <p:cNvSpPr/>
          <p:nvPr/>
        </p:nvSpPr>
        <p:spPr>
          <a:xfrm>
            <a:off x="8999621" y="3853625"/>
            <a:ext cx="2700254" cy="1993471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Plannen</a:t>
            </a:r>
            <a:r>
              <a:rPr lang="en-US" sz="1600"/>
              <a:t> en </a:t>
            </a:r>
            <a:r>
              <a:rPr lang="en-US" sz="1600" err="1"/>
              <a:t>netvisie</a:t>
            </a:r>
            <a:endParaRPr lang="en-US" sz="16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err="1"/>
              <a:t>Klantaanvragen</a:t>
            </a:r>
            <a:endParaRPr lang="en-US" sz="160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(</a:t>
            </a:r>
            <a:r>
              <a:rPr lang="en-US" sz="1600" err="1"/>
              <a:t>potentiele</a:t>
            </a:r>
            <a:r>
              <a:rPr lang="en-US" sz="1600"/>
              <a:t>) </a:t>
            </a:r>
            <a:r>
              <a:rPr lang="en-US" sz="1600" err="1"/>
              <a:t>Beleidsontwikkelingen</a:t>
            </a:r>
            <a:endParaRPr lang="nl-NL" sz="160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52CB5EB-47A9-86B5-AC71-B145265BF473}"/>
              </a:ext>
            </a:extLst>
          </p:cNvPr>
          <p:cNvSpPr txBox="1"/>
          <p:nvPr/>
        </p:nvSpPr>
        <p:spPr>
          <a:xfrm>
            <a:off x="5040230" y="2630302"/>
            <a:ext cx="2111541" cy="2166524"/>
          </a:xfrm>
          <a:prstGeom prst="rect">
            <a:avLst/>
          </a:prstGeom>
          <a:solidFill>
            <a:srgbClr val="5C4677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err="1">
                <a:solidFill>
                  <a:schemeClr val="bg1"/>
                </a:solidFill>
              </a:rPr>
              <a:t>Opleveren</a:t>
            </a:r>
            <a:r>
              <a:rPr lang="en-US" sz="2000" b="1">
                <a:solidFill>
                  <a:schemeClr val="bg1"/>
                </a:solidFill>
              </a:rPr>
              <a:t> </a:t>
            </a:r>
            <a:r>
              <a:rPr lang="en-US" sz="2000" b="1" err="1">
                <a:solidFill>
                  <a:schemeClr val="bg1"/>
                </a:solidFill>
              </a:rPr>
              <a:t>Ketenanalyse</a:t>
            </a:r>
            <a:endParaRPr lang="nl-NL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94B52-BDC5-F9C3-6633-47C4DA5E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Van </a:t>
            </a:r>
            <a:r>
              <a:rPr lang="en-US" err="1"/>
              <a:t>advies</a:t>
            </a:r>
            <a:r>
              <a:rPr lang="en-US"/>
              <a:t> </a:t>
            </a:r>
            <a:r>
              <a:rPr lang="en-US" err="1"/>
              <a:t>naar</a:t>
            </a:r>
            <a:r>
              <a:rPr lang="en-US"/>
              <a:t> </a:t>
            </a:r>
            <a:r>
              <a:rPr lang="en-US" err="1"/>
              <a:t>implementatie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3CFC244-D8AF-8D89-B47B-DF9A528D71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153E5197-AE5F-4F85-9A28-BC72B4AEEA1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BEBB510-F868-1348-83AE-02E24D0194C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AFCF3D-E31B-BFF5-A4F0-976515C266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34" name="Rechthoek 38">
            <a:extLst>
              <a:ext uri="{FF2B5EF4-FFF2-40B4-BE49-F238E27FC236}">
                <a16:creationId xmlns:a16="http://schemas.microsoft.com/office/drawing/2014/main" id="{000F3FD3-8F9D-C2E7-5E21-3B9A7EFFC7B9}"/>
              </a:ext>
            </a:extLst>
          </p:cNvPr>
          <p:cNvSpPr/>
          <p:nvPr/>
        </p:nvSpPr>
        <p:spPr>
          <a:xfrm rot="5400000">
            <a:off x="464761" y="2372146"/>
            <a:ext cx="1897200" cy="18978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35" name="Rechthoek 37">
            <a:extLst>
              <a:ext uri="{FF2B5EF4-FFF2-40B4-BE49-F238E27FC236}">
                <a16:creationId xmlns:a16="http://schemas.microsoft.com/office/drawing/2014/main" id="{BDE5357D-FAB2-E65C-5BEF-1E7F3D403202}"/>
              </a:ext>
            </a:extLst>
          </p:cNvPr>
          <p:cNvSpPr/>
          <p:nvPr/>
        </p:nvSpPr>
        <p:spPr>
          <a:xfrm rot="5400000">
            <a:off x="2806080" y="2372147"/>
            <a:ext cx="1897200" cy="18978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36" name="Rechthoek 39">
            <a:extLst>
              <a:ext uri="{FF2B5EF4-FFF2-40B4-BE49-F238E27FC236}">
                <a16:creationId xmlns:a16="http://schemas.microsoft.com/office/drawing/2014/main" id="{4555E06E-AD49-485D-CBAA-2CD4B8ABFE2C}"/>
              </a:ext>
            </a:extLst>
          </p:cNvPr>
          <p:cNvSpPr/>
          <p:nvPr/>
        </p:nvSpPr>
        <p:spPr>
          <a:xfrm rot="5400000">
            <a:off x="5147396" y="2372148"/>
            <a:ext cx="1897200" cy="18978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37" name="Rechthoek 43">
            <a:extLst>
              <a:ext uri="{FF2B5EF4-FFF2-40B4-BE49-F238E27FC236}">
                <a16:creationId xmlns:a16="http://schemas.microsoft.com/office/drawing/2014/main" id="{8C447A4E-97C8-A978-17A9-E5E977C9D901}"/>
              </a:ext>
            </a:extLst>
          </p:cNvPr>
          <p:cNvSpPr/>
          <p:nvPr/>
        </p:nvSpPr>
        <p:spPr>
          <a:xfrm rot="5400000">
            <a:off x="7488714" y="2372149"/>
            <a:ext cx="1897200" cy="18978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38" name="Rechthoek 56">
            <a:extLst>
              <a:ext uri="{FF2B5EF4-FFF2-40B4-BE49-F238E27FC236}">
                <a16:creationId xmlns:a16="http://schemas.microsoft.com/office/drawing/2014/main" id="{9DB4EA46-1B66-CBE9-2684-E549004F8ACC}"/>
              </a:ext>
            </a:extLst>
          </p:cNvPr>
          <p:cNvSpPr/>
          <p:nvPr/>
        </p:nvSpPr>
        <p:spPr>
          <a:xfrm>
            <a:off x="464457" y="4590096"/>
            <a:ext cx="18978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nl-NL" sz="1600" b="1"/>
              <a:t>Opleveroverleg</a:t>
            </a:r>
          </a:p>
          <a:p>
            <a:pPr lvl="0" algn="ctr">
              <a:lnSpc>
                <a:spcPct val="90000"/>
              </a:lnSpc>
            </a:pPr>
            <a:endParaRPr lang="nl-NL" sz="1600"/>
          </a:p>
          <a:p>
            <a:pPr lvl="0" algn="ctr">
              <a:lnSpc>
                <a:spcPct val="90000"/>
              </a:lnSpc>
            </a:pPr>
            <a:r>
              <a:rPr lang="nl-NL" sz="1600"/>
              <a:t>Besluit tot implementeren</a:t>
            </a:r>
          </a:p>
        </p:txBody>
      </p:sp>
      <p:sp>
        <p:nvSpPr>
          <p:cNvPr id="39" name="Rechthoek 57">
            <a:extLst>
              <a:ext uri="{FF2B5EF4-FFF2-40B4-BE49-F238E27FC236}">
                <a16:creationId xmlns:a16="http://schemas.microsoft.com/office/drawing/2014/main" id="{31364487-26B2-2F12-43B2-13790C531475}"/>
              </a:ext>
            </a:extLst>
          </p:cNvPr>
          <p:cNvSpPr/>
          <p:nvPr/>
        </p:nvSpPr>
        <p:spPr>
          <a:xfrm>
            <a:off x="2805775" y="4590096"/>
            <a:ext cx="18978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nl-NL" sz="1600" b="1"/>
              <a:t>Dep ketenanalist</a:t>
            </a:r>
          </a:p>
          <a:p>
            <a:pPr lvl="0" algn="ctr">
              <a:lnSpc>
                <a:spcPct val="90000"/>
              </a:lnSpc>
            </a:pPr>
            <a:endParaRPr lang="nl-NL" sz="1600"/>
          </a:p>
          <a:p>
            <a:pPr lvl="0" algn="ctr">
              <a:lnSpc>
                <a:spcPct val="90000"/>
              </a:lnSpc>
            </a:pPr>
            <a:r>
              <a:rPr lang="nl-NL" sz="1600"/>
              <a:t>Stelt planspecificatie op</a:t>
            </a:r>
          </a:p>
        </p:txBody>
      </p:sp>
      <p:sp>
        <p:nvSpPr>
          <p:cNvPr id="40" name="Rechthoek 58">
            <a:extLst>
              <a:ext uri="{FF2B5EF4-FFF2-40B4-BE49-F238E27FC236}">
                <a16:creationId xmlns:a16="http://schemas.microsoft.com/office/drawing/2014/main" id="{D98A1250-B860-2481-4BE3-4F61A33AD450}"/>
              </a:ext>
            </a:extLst>
          </p:cNvPr>
          <p:cNvSpPr/>
          <p:nvPr/>
        </p:nvSpPr>
        <p:spPr>
          <a:xfrm>
            <a:off x="5147092" y="4590096"/>
            <a:ext cx="18978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nl-NL" sz="1600" b="1"/>
              <a:t>Assetmanager</a:t>
            </a:r>
          </a:p>
          <a:p>
            <a:pPr lvl="0" algn="ctr">
              <a:lnSpc>
                <a:spcPct val="90000"/>
              </a:lnSpc>
            </a:pPr>
            <a:endParaRPr lang="nl-NL" sz="1600"/>
          </a:p>
          <a:p>
            <a:pPr lvl="0" algn="ctr">
              <a:lnSpc>
                <a:spcPct val="90000"/>
              </a:lnSpc>
            </a:pPr>
            <a:r>
              <a:rPr lang="nl-NL" sz="1600"/>
              <a:t>Verleent opdracht en budget</a:t>
            </a:r>
          </a:p>
        </p:txBody>
      </p:sp>
      <p:sp>
        <p:nvSpPr>
          <p:cNvPr id="41" name="Rechthoek 59">
            <a:extLst>
              <a:ext uri="{FF2B5EF4-FFF2-40B4-BE49-F238E27FC236}">
                <a16:creationId xmlns:a16="http://schemas.microsoft.com/office/drawing/2014/main" id="{5BAB1BC1-A552-F284-BB82-E0B886321711}"/>
              </a:ext>
            </a:extLst>
          </p:cNvPr>
          <p:cNvSpPr/>
          <p:nvPr/>
        </p:nvSpPr>
        <p:spPr>
          <a:xfrm>
            <a:off x="7488410" y="4590096"/>
            <a:ext cx="189780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nl-NL" sz="1600" b="1"/>
              <a:t>Uitvoering</a:t>
            </a:r>
          </a:p>
          <a:p>
            <a:pPr lvl="0" algn="ctr">
              <a:lnSpc>
                <a:spcPct val="90000"/>
              </a:lnSpc>
            </a:pPr>
            <a:endParaRPr lang="nl-NL" sz="1600"/>
          </a:p>
          <a:p>
            <a:pPr lvl="0" algn="ctr">
              <a:lnSpc>
                <a:spcPct val="90000"/>
              </a:lnSpc>
            </a:pPr>
            <a:r>
              <a:rPr lang="nl-NL" sz="1600"/>
              <a:t>Voert werkzaamheden uit (IT/OT, elektro, administratief)</a:t>
            </a:r>
          </a:p>
          <a:p>
            <a:pPr lvl="0" algn="ctr">
              <a:lnSpc>
                <a:spcPct val="90000"/>
              </a:lnSpc>
            </a:pPr>
            <a:endParaRPr lang="nl-NL" sz="1600"/>
          </a:p>
        </p:txBody>
      </p:sp>
      <p:sp>
        <p:nvSpPr>
          <p:cNvPr id="42" name="Rechthoek 69">
            <a:extLst>
              <a:ext uri="{FF2B5EF4-FFF2-40B4-BE49-F238E27FC236}">
                <a16:creationId xmlns:a16="http://schemas.microsoft.com/office/drawing/2014/main" id="{EE3D5C58-26F4-3487-0A73-B1F24DED4526}"/>
              </a:ext>
            </a:extLst>
          </p:cNvPr>
          <p:cNvSpPr/>
          <p:nvPr/>
        </p:nvSpPr>
        <p:spPr>
          <a:xfrm rot="5400000">
            <a:off x="9830031" y="2372151"/>
            <a:ext cx="1897200" cy="18978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43" name="Rechthoek 71">
            <a:extLst>
              <a:ext uri="{FF2B5EF4-FFF2-40B4-BE49-F238E27FC236}">
                <a16:creationId xmlns:a16="http://schemas.microsoft.com/office/drawing/2014/main" id="{7A78F4EC-83D8-C4EE-6757-6B992DFBC6E7}"/>
              </a:ext>
            </a:extLst>
          </p:cNvPr>
          <p:cNvSpPr/>
          <p:nvPr/>
        </p:nvSpPr>
        <p:spPr>
          <a:xfrm>
            <a:off x="9829727" y="4590096"/>
            <a:ext cx="18978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nl-NL" sz="1600" b="1"/>
              <a:t>Netarchitect</a:t>
            </a:r>
          </a:p>
          <a:p>
            <a:pPr lvl="0" algn="ctr">
              <a:lnSpc>
                <a:spcPct val="90000"/>
              </a:lnSpc>
            </a:pPr>
            <a:endParaRPr lang="nl-NL" sz="1600"/>
          </a:p>
          <a:p>
            <a:pPr lvl="0" algn="ctr">
              <a:lnSpc>
                <a:spcPct val="90000"/>
              </a:lnSpc>
            </a:pPr>
            <a:r>
              <a:rPr lang="nl-NL" sz="1600"/>
              <a:t>Honoreert meer klantaanvragen</a:t>
            </a:r>
          </a:p>
        </p:txBody>
      </p:sp>
      <p:sp>
        <p:nvSpPr>
          <p:cNvPr id="44" name="Freeform 365">
            <a:extLst>
              <a:ext uri="{FF2B5EF4-FFF2-40B4-BE49-F238E27FC236}">
                <a16:creationId xmlns:a16="http://schemas.microsoft.com/office/drawing/2014/main" id="{A51663AB-0316-9D6C-C5C1-7683AC054C83}"/>
              </a:ext>
            </a:extLst>
          </p:cNvPr>
          <p:cNvSpPr>
            <a:spLocks noEditPoints="1"/>
          </p:cNvSpPr>
          <p:nvPr/>
        </p:nvSpPr>
        <p:spPr bwMode="auto">
          <a:xfrm>
            <a:off x="3395392" y="2965169"/>
            <a:ext cx="718571" cy="725355"/>
          </a:xfrm>
          <a:custGeom>
            <a:avLst/>
            <a:gdLst>
              <a:gd name="T0" fmla="*/ 42 w 45"/>
              <a:gd name="T1" fmla="*/ 45 h 45"/>
              <a:gd name="T2" fmla="*/ 39 w 45"/>
              <a:gd name="T3" fmla="*/ 44 h 45"/>
              <a:gd name="T4" fmla="*/ 30 w 45"/>
              <a:gd name="T5" fmla="*/ 35 h 45"/>
              <a:gd name="T6" fmla="*/ 19 w 45"/>
              <a:gd name="T7" fmla="*/ 38 h 45"/>
              <a:gd name="T8" fmla="*/ 0 w 45"/>
              <a:gd name="T9" fmla="*/ 19 h 45"/>
              <a:gd name="T10" fmla="*/ 19 w 45"/>
              <a:gd name="T11" fmla="*/ 0 h 45"/>
              <a:gd name="T12" fmla="*/ 38 w 45"/>
              <a:gd name="T13" fmla="*/ 19 h 45"/>
              <a:gd name="T14" fmla="*/ 35 w 45"/>
              <a:gd name="T15" fmla="*/ 30 h 45"/>
              <a:gd name="T16" fmla="*/ 44 w 45"/>
              <a:gd name="T17" fmla="*/ 39 h 45"/>
              <a:gd name="T18" fmla="*/ 45 w 45"/>
              <a:gd name="T19" fmla="*/ 41 h 45"/>
              <a:gd name="T20" fmla="*/ 42 w 45"/>
              <a:gd name="T21" fmla="*/ 45 h 45"/>
              <a:gd name="T22" fmla="*/ 19 w 45"/>
              <a:gd name="T23" fmla="*/ 7 h 45"/>
              <a:gd name="T24" fmla="*/ 7 w 45"/>
              <a:gd name="T25" fmla="*/ 19 h 45"/>
              <a:gd name="T26" fmla="*/ 19 w 45"/>
              <a:gd name="T27" fmla="*/ 31 h 45"/>
              <a:gd name="T28" fmla="*/ 31 w 45"/>
              <a:gd name="T29" fmla="*/ 19 h 45"/>
              <a:gd name="T30" fmla="*/ 19 w 45"/>
              <a:gd name="T31" fmla="*/ 7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5" h="45">
                <a:moveTo>
                  <a:pt x="42" y="45"/>
                </a:moveTo>
                <a:cubicBezTo>
                  <a:pt x="41" y="45"/>
                  <a:pt x="40" y="44"/>
                  <a:pt x="39" y="44"/>
                </a:cubicBezTo>
                <a:cubicBezTo>
                  <a:pt x="30" y="35"/>
                  <a:pt x="30" y="35"/>
                  <a:pt x="30" y="35"/>
                </a:cubicBezTo>
                <a:cubicBezTo>
                  <a:pt x="27" y="37"/>
                  <a:pt x="23" y="38"/>
                  <a:pt x="19" y="38"/>
                </a:cubicBezTo>
                <a:cubicBezTo>
                  <a:pt x="9" y="38"/>
                  <a:pt x="0" y="30"/>
                  <a:pt x="0" y="19"/>
                </a:cubicBezTo>
                <a:cubicBezTo>
                  <a:pt x="0" y="9"/>
                  <a:pt x="9" y="0"/>
                  <a:pt x="19" y="0"/>
                </a:cubicBezTo>
                <a:cubicBezTo>
                  <a:pt x="30" y="0"/>
                  <a:pt x="38" y="9"/>
                  <a:pt x="38" y="19"/>
                </a:cubicBezTo>
                <a:cubicBezTo>
                  <a:pt x="38" y="23"/>
                  <a:pt x="37" y="27"/>
                  <a:pt x="35" y="30"/>
                </a:cubicBezTo>
                <a:cubicBezTo>
                  <a:pt x="44" y="39"/>
                  <a:pt x="44" y="39"/>
                  <a:pt x="44" y="39"/>
                </a:cubicBezTo>
                <a:cubicBezTo>
                  <a:pt x="45" y="40"/>
                  <a:pt x="45" y="41"/>
                  <a:pt x="45" y="41"/>
                </a:cubicBezTo>
                <a:cubicBezTo>
                  <a:pt x="45" y="43"/>
                  <a:pt x="43" y="45"/>
                  <a:pt x="42" y="45"/>
                </a:cubicBezTo>
                <a:close/>
                <a:moveTo>
                  <a:pt x="19" y="7"/>
                </a:moveTo>
                <a:cubicBezTo>
                  <a:pt x="13" y="7"/>
                  <a:pt x="7" y="13"/>
                  <a:pt x="7" y="19"/>
                </a:cubicBezTo>
                <a:cubicBezTo>
                  <a:pt x="7" y="26"/>
                  <a:pt x="13" y="31"/>
                  <a:pt x="19" y="31"/>
                </a:cubicBezTo>
                <a:cubicBezTo>
                  <a:pt x="26" y="31"/>
                  <a:pt x="31" y="26"/>
                  <a:pt x="31" y="19"/>
                </a:cubicBezTo>
                <a:cubicBezTo>
                  <a:pt x="31" y="13"/>
                  <a:pt x="26" y="7"/>
                  <a:pt x="19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6" name="Freeform 238">
            <a:extLst>
              <a:ext uri="{FF2B5EF4-FFF2-40B4-BE49-F238E27FC236}">
                <a16:creationId xmlns:a16="http://schemas.microsoft.com/office/drawing/2014/main" id="{A3A651B0-97FE-E5B0-AB69-70E8F97E2CA6}"/>
              </a:ext>
            </a:extLst>
          </p:cNvPr>
          <p:cNvSpPr>
            <a:spLocks/>
          </p:cNvSpPr>
          <p:nvPr/>
        </p:nvSpPr>
        <p:spPr bwMode="auto">
          <a:xfrm>
            <a:off x="10360708" y="2961704"/>
            <a:ext cx="835846" cy="732285"/>
          </a:xfrm>
          <a:custGeom>
            <a:avLst/>
            <a:gdLst>
              <a:gd name="T0" fmla="*/ 23 w 48"/>
              <a:gd name="T1" fmla="*/ 41 h 42"/>
              <a:gd name="T2" fmla="*/ 6 w 48"/>
              <a:gd name="T3" fmla="*/ 25 h 42"/>
              <a:gd name="T4" fmla="*/ 0 w 48"/>
              <a:gd name="T5" fmla="*/ 13 h 42"/>
              <a:gd name="T6" fmla="*/ 13 w 48"/>
              <a:gd name="T7" fmla="*/ 0 h 42"/>
              <a:gd name="T8" fmla="*/ 24 w 48"/>
              <a:gd name="T9" fmla="*/ 6 h 42"/>
              <a:gd name="T10" fmla="*/ 36 w 48"/>
              <a:gd name="T11" fmla="*/ 0 h 42"/>
              <a:gd name="T12" fmla="*/ 48 w 48"/>
              <a:gd name="T13" fmla="*/ 13 h 42"/>
              <a:gd name="T14" fmla="*/ 42 w 48"/>
              <a:gd name="T15" fmla="*/ 25 h 42"/>
              <a:gd name="T16" fmla="*/ 26 w 48"/>
              <a:gd name="T17" fmla="*/ 41 h 42"/>
              <a:gd name="T18" fmla="*/ 24 w 48"/>
              <a:gd name="T19" fmla="*/ 42 h 42"/>
              <a:gd name="T20" fmla="*/ 23 w 48"/>
              <a:gd name="T21" fmla="*/ 41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42">
                <a:moveTo>
                  <a:pt x="23" y="41"/>
                </a:moveTo>
                <a:cubicBezTo>
                  <a:pt x="6" y="25"/>
                  <a:pt x="6" y="25"/>
                  <a:pt x="6" y="25"/>
                </a:cubicBezTo>
                <a:cubicBezTo>
                  <a:pt x="6" y="25"/>
                  <a:pt x="0" y="19"/>
                  <a:pt x="0" y="13"/>
                </a:cubicBezTo>
                <a:cubicBezTo>
                  <a:pt x="0" y="5"/>
                  <a:pt x="5" y="0"/>
                  <a:pt x="13" y="0"/>
                </a:cubicBezTo>
                <a:cubicBezTo>
                  <a:pt x="18" y="0"/>
                  <a:pt x="22" y="4"/>
                  <a:pt x="24" y="6"/>
                </a:cubicBezTo>
                <a:cubicBezTo>
                  <a:pt x="27" y="4"/>
                  <a:pt x="31" y="0"/>
                  <a:pt x="36" y="0"/>
                </a:cubicBezTo>
                <a:cubicBezTo>
                  <a:pt x="44" y="0"/>
                  <a:pt x="48" y="5"/>
                  <a:pt x="48" y="13"/>
                </a:cubicBezTo>
                <a:cubicBezTo>
                  <a:pt x="48" y="19"/>
                  <a:pt x="43" y="25"/>
                  <a:pt x="42" y="25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1"/>
                  <a:pt x="25" y="42"/>
                  <a:pt x="24" y="42"/>
                </a:cubicBezTo>
                <a:cubicBezTo>
                  <a:pt x="24" y="42"/>
                  <a:pt x="24" y="41"/>
                  <a:pt x="23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56" name="Groep 55">
            <a:extLst>
              <a:ext uri="{FF2B5EF4-FFF2-40B4-BE49-F238E27FC236}">
                <a16:creationId xmlns:a16="http://schemas.microsoft.com/office/drawing/2014/main" id="{E4955A88-5475-028F-8B3D-865979C2777C}"/>
              </a:ext>
            </a:extLst>
          </p:cNvPr>
          <p:cNvGrpSpPr/>
          <p:nvPr/>
        </p:nvGrpSpPr>
        <p:grpSpPr>
          <a:xfrm>
            <a:off x="1114393" y="2967846"/>
            <a:ext cx="597937" cy="720000"/>
            <a:chOff x="8001000" y="1647825"/>
            <a:chExt cx="550862" cy="820738"/>
          </a:xfrm>
        </p:grpSpPr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379E40CA-8B03-CDED-A309-444624848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1200" y="2079625"/>
              <a:ext cx="220662" cy="388938"/>
            </a:xfrm>
            <a:custGeom>
              <a:avLst/>
              <a:gdLst>
                <a:gd name="T0" fmla="*/ 49 w 68"/>
                <a:gd name="T1" fmla="*/ 79 h 118"/>
                <a:gd name="T2" fmla="*/ 33 w 68"/>
                <a:gd name="T3" fmla="*/ 60 h 118"/>
                <a:gd name="T4" fmla="*/ 33 w 68"/>
                <a:gd name="T5" fmla="*/ 57 h 118"/>
                <a:gd name="T6" fmla="*/ 38 w 68"/>
                <a:gd name="T7" fmla="*/ 46 h 118"/>
                <a:gd name="T8" fmla="*/ 43 w 68"/>
                <a:gd name="T9" fmla="*/ 36 h 118"/>
                <a:gd name="T10" fmla="*/ 41 w 68"/>
                <a:gd name="T11" fmla="*/ 31 h 118"/>
                <a:gd name="T12" fmla="*/ 42 w 68"/>
                <a:gd name="T13" fmla="*/ 20 h 118"/>
                <a:gd name="T14" fmla="*/ 22 w 68"/>
                <a:gd name="T15" fmla="*/ 0 h 118"/>
                <a:gd name="T16" fmla="*/ 22 w 68"/>
                <a:gd name="T17" fmla="*/ 0 h 118"/>
                <a:gd name="T18" fmla="*/ 21 w 68"/>
                <a:gd name="T19" fmla="*/ 0 h 118"/>
                <a:gd name="T20" fmla="*/ 1 w 68"/>
                <a:gd name="T21" fmla="*/ 20 h 118"/>
                <a:gd name="T22" fmla="*/ 2 w 68"/>
                <a:gd name="T23" fmla="*/ 31 h 118"/>
                <a:gd name="T24" fmla="*/ 0 w 68"/>
                <a:gd name="T25" fmla="*/ 36 h 118"/>
                <a:gd name="T26" fmla="*/ 5 w 68"/>
                <a:gd name="T27" fmla="*/ 46 h 118"/>
                <a:gd name="T28" fmla="*/ 10 w 68"/>
                <a:gd name="T29" fmla="*/ 57 h 118"/>
                <a:gd name="T30" fmla="*/ 11 w 68"/>
                <a:gd name="T31" fmla="*/ 60 h 118"/>
                <a:gd name="T32" fmla="*/ 6 w 68"/>
                <a:gd name="T33" fmla="*/ 72 h 118"/>
                <a:gd name="T34" fmla="*/ 17 w 68"/>
                <a:gd name="T35" fmla="*/ 90 h 118"/>
                <a:gd name="T36" fmla="*/ 17 w 68"/>
                <a:gd name="T37" fmla="*/ 118 h 118"/>
                <a:gd name="T38" fmla="*/ 68 w 68"/>
                <a:gd name="T39" fmla="*/ 118 h 118"/>
                <a:gd name="T40" fmla="*/ 68 w 68"/>
                <a:gd name="T41" fmla="*/ 94 h 118"/>
                <a:gd name="T42" fmla="*/ 49 w 68"/>
                <a:gd name="T43" fmla="*/ 7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" h="118">
                  <a:moveTo>
                    <a:pt x="49" y="79"/>
                  </a:moveTo>
                  <a:cubicBezTo>
                    <a:pt x="37" y="74"/>
                    <a:pt x="33" y="70"/>
                    <a:pt x="33" y="60"/>
                  </a:cubicBezTo>
                  <a:cubicBezTo>
                    <a:pt x="33" y="59"/>
                    <a:pt x="33" y="58"/>
                    <a:pt x="33" y="57"/>
                  </a:cubicBezTo>
                  <a:cubicBezTo>
                    <a:pt x="34" y="55"/>
                    <a:pt x="37" y="54"/>
                    <a:pt x="38" y="46"/>
                  </a:cubicBezTo>
                  <a:cubicBezTo>
                    <a:pt x="39" y="41"/>
                    <a:pt x="42" y="46"/>
                    <a:pt x="43" y="36"/>
                  </a:cubicBezTo>
                  <a:cubicBezTo>
                    <a:pt x="43" y="32"/>
                    <a:pt x="41" y="31"/>
                    <a:pt x="41" y="31"/>
                  </a:cubicBezTo>
                  <a:cubicBezTo>
                    <a:pt x="41" y="31"/>
                    <a:pt x="42" y="25"/>
                    <a:pt x="42" y="20"/>
                  </a:cubicBezTo>
                  <a:cubicBezTo>
                    <a:pt x="43" y="15"/>
                    <a:pt x="40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4" y="0"/>
                    <a:pt x="0" y="15"/>
                    <a:pt x="1" y="20"/>
                  </a:cubicBezTo>
                  <a:cubicBezTo>
                    <a:pt x="1" y="25"/>
                    <a:pt x="2" y="31"/>
                    <a:pt x="2" y="31"/>
                  </a:cubicBezTo>
                  <a:cubicBezTo>
                    <a:pt x="2" y="31"/>
                    <a:pt x="0" y="32"/>
                    <a:pt x="0" y="36"/>
                  </a:cubicBezTo>
                  <a:cubicBezTo>
                    <a:pt x="1" y="46"/>
                    <a:pt x="4" y="41"/>
                    <a:pt x="5" y="46"/>
                  </a:cubicBezTo>
                  <a:cubicBezTo>
                    <a:pt x="7" y="54"/>
                    <a:pt x="9" y="55"/>
                    <a:pt x="10" y="57"/>
                  </a:cubicBezTo>
                  <a:cubicBezTo>
                    <a:pt x="11" y="58"/>
                    <a:pt x="11" y="59"/>
                    <a:pt x="11" y="60"/>
                  </a:cubicBezTo>
                  <a:cubicBezTo>
                    <a:pt x="11" y="65"/>
                    <a:pt x="9" y="69"/>
                    <a:pt x="6" y="72"/>
                  </a:cubicBezTo>
                  <a:cubicBezTo>
                    <a:pt x="13" y="78"/>
                    <a:pt x="17" y="84"/>
                    <a:pt x="17" y="9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8" y="90"/>
                    <a:pt x="62" y="85"/>
                    <a:pt x="49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66C8CF2B-C705-2AB0-7B87-75AFDA395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2012950"/>
              <a:ext cx="352425" cy="455613"/>
            </a:xfrm>
            <a:custGeom>
              <a:avLst/>
              <a:gdLst>
                <a:gd name="T0" fmla="*/ 86 w 108"/>
                <a:gd name="T1" fmla="*/ 93 h 138"/>
                <a:gd name="T2" fmla="*/ 67 w 108"/>
                <a:gd name="T3" fmla="*/ 70 h 138"/>
                <a:gd name="T4" fmla="*/ 67 w 108"/>
                <a:gd name="T5" fmla="*/ 67 h 138"/>
                <a:gd name="T6" fmla="*/ 73 w 108"/>
                <a:gd name="T7" fmla="*/ 54 h 138"/>
                <a:gd name="T8" fmla="*/ 79 w 108"/>
                <a:gd name="T9" fmla="*/ 42 h 138"/>
                <a:gd name="T10" fmla="*/ 77 w 108"/>
                <a:gd name="T11" fmla="*/ 36 h 138"/>
                <a:gd name="T12" fmla="*/ 78 w 108"/>
                <a:gd name="T13" fmla="*/ 24 h 138"/>
                <a:gd name="T14" fmla="*/ 54 w 108"/>
                <a:gd name="T15" fmla="*/ 0 h 138"/>
                <a:gd name="T16" fmla="*/ 54 w 108"/>
                <a:gd name="T17" fmla="*/ 0 h 138"/>
                <a:gd name="T18" fmla="*/ 54 w 108"/>
                <a:gd name="T19" fmla="*/ 0 h 138"/>
                <a:gd name="T20" fmla="*/ 30 w 108"/>
                <a:gd name="T21" fmla="*/ 24 h 138"/>
                <a:gd name="T22" fmla="*/ 31 w 108"/>
                <a:gd name="T23" fmla="*/ 36 h 138"/>
                <a:gd name="T24" fmla="*/ 29 w 108"/>
                <a:gd name="T25" fmla="*/ 42 h 138"/>
                <a:gd name="T26" fmla="*/ 35 w 108"/>
                <a:gd name="T27" fmla="*/ 54 h 138"/>
                <a:gd name="T28" fmla="*/ 41 w 108"/>
                <a:gd name="T29" fmla="*/ 67 h 138"/>
                <a:gd name="T30" fmla="*/ 41 w 108"/>
                <a:gd name="T31" fmla="*/ 70 h 138"/>
                <a:gd name="T32" fmla="*/ 22 w 108"/>
                <a:gd name="T33" fmla="*/ 93 h 138"/>
                <a:gd name="T34" fmla="*/ 0 w 108"/>
                <a:gd name="T35" fmla="*/ 110 h 138"/>
                <a:gd name="T36" fmla="*/ 0 w 108"/>
                <a:gd name="T37" fmla="*/ 138 h 138"/>
                <a:gd name="T38" fmla="*/ 76 w 108"/>
                <a:gd name="T39" fmla="*/ 138 h 138"/>
                <a:gd name="T40" fmla="*/ 108 w 108"/>
                <a:gd name="T41" fmla="*/ 138 h 138"/>
                <a:gd name="T42" fmla="*/ 108 w 108"/>
                <a:gd name="T43" fmla="*/ 110 h 138"/>
                <a:gd name="T44" fmla="*/ 86 w 108"/>
                <a:gd name="T45" fmla="*/ 9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" h="138">
                  <a:moveTo>
                    <a:pt x="86" y="93"/>
                  </a:moveTo>
                  <a:cubicBezTo>
                    <a:pt x="72" y="87"/>
                    <a:pt x="67" y="82"/>
                    <a:pt x="67" y="70"/>
                  </a:cubicBezTo>
                  <a:cubicBezTo>
                    <a:pt x="67" y="69"/>
                    <a:pt x="67" y="68"/>
                    <a:pt x="67" y="67"/>
                  </a:cubicBezTo>
                  <a:cubicBezTo>
                    <a:pt x="68" y="64"/>
                    <a:pt x="72" y="64"/>
                    <a:pt x="73" y="54"/>
                  </a:cubicBezTo>
                  <a:cubicBezTo>
                    <a:pt x="74" y="49"/>
                    <a:pt x="78" y="54"/>
                    <a:pt x="79" y="42"/>
                  </a:cubicBezTo>
                  <a:cubicBezTo>
                    <a:pt x="79" y="37"/>
                    <a:pt x="77" y="36"/>
                    <a:pt x="77" y="36"/>
                  </a:cubicBezTo>
                  <a:cubicBezTo>
                    <a:pt x="77" y="36"/>
                    <a:pt x="78" y="29"/>
                    <a:pt x="78" y="24"/>
                  </a:cubicBezTo>
                  <a:cubicBezTo>
                    <a:pt x="79" y="17"/>
                    <a:pt x="75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3" y="0"/>
                    <a:pt x="29" y="17"/>
                    <a:pt x="30" y="24"/>
                  </a:cubicBezTo>
                  <a:cubicBezTo>
                    <a:pt x="30" y="29"/>
                    <a:pt x="31" y="36"/>
                    <a:pt x="31" y="36"/>
                  </a:cubicBezTo>
                  <a:cubicBezTo>
                    <a:pt x="31" y="36"/>
                    <a:pt x="29" y="37"/>
                    <a:pt x="29" y="42"/>
                  </a:cubicBezTo>
                  <a:cubicBezTo>
                    <a:pt x="30" y="54"/>
                    <a:pt x="34" y="49"/>
                    <a:pt x="35" y="54"/>
                  </a:cubicBezTo>
                  <a:cubicBezTo>
                    <a:pt x="36" y="64"/>
                    <a:pt x="40" y="64"/>
                    <a:pt x="41" y="67"/>
                  </a:cubicBezTo>
                  <a:cubicBezTo>
                    <a:pt x="41" y="68"/>
                    <a:pt x="41" y="69"/>
                    <a:pt x="41" y="70"/>
                  </a:cubicBezTo>
                  <a:cubicBezTo>
                    <a:pt x="41" y="82"/>
                    <a:pt x="37" y="87"/>
                    <a:pt x="22" y="93"/>
                  </a:cubicBezTo>
                  <a:cubicBezTo>
                    <a:pt x="7" y="99"/>
                    <a:pt x="0" y="106"/>
                    <a:pt x="0" y="110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108" y="138"/>
                    <a:pt x="108" y="138"/>
                    <a:pt x="108" y="138"/>
                  </a:cubicBezTo>
                  <a:cubicBezTo>
                    <a:pt x="108" y="110"/>
                    <a:pt x="108" y="110"/>
                    <a:pt x="108" y="110"/>
                  </a:cubicBezTo>
                  <a:cubicBezTo>
                    <a:pt x="108" y="106"/>
                    <a:pt x="101" y="99"/>
                    <a:pt x="86" y="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EC3BD430-2014-E68D-13D5-36862E132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8313" y="1647825"/>
              <a:ext cx="317500" cy="296863"/>
            </a:xfrm>
            <a:custGeom>
              <a:avLst/>
              <a:gdLst>
                <a:gd name="T0" fmla="*/ 0 w 97"/>
                <a:gd name="T1" fmla="*/ 11 h 90"/>
                <a:gd name="T2" fmla="*/ 2 w 97"/>
                <a:gd name="T3" fmla="*/ 5 h 90"/>
                <a:gd name="T4" fmla="*/ 13 w 97"/>
                <a:gd name="T5" fmla="*/ 0 h 90"/>
                <a:gd name="T6" fmla="*/ 84 w 97"/>
                <a:gd name="T7" fmla="*/ 0 h 90"/>
                <a:gd name="T8" fmla="*/ 86 w 97"/>
                <a:gd name="T9" fmla="*/ 1 h 90"/>
                <a:gd name="T10" fmla="*/ 97 w 97"/>
                <a:gd name="T11" fmla="*/ 13 h 90"/>
                <a:gd name="T12" fmla="*/ 97 w 97"/>
                <a:gd name="T13" fmla="*/ 61 h 90"/>
                <a:gd name="T14" fmla="*/ 85 w 97"/>
                <a:gd name="T15" fmla="*/ 73 h 90"/>
                <a:gd name="T16" fmla="*/ 48 w 97"/>
                <a:gd name="T17" fmla="*/ 73 h 90"/>
                <a:gd name="T18" fmla="*/ 43 w 97"/>
                <a:gd name="T19" fmla="*/ 75 h 90"/>
                <a:gd name="T20" fmla="*/ 23 w 97"/>
                <a:gd name="T21" fmla="*/ 88 h 90"/>
                <a:gd name="T22" fmla="*/ 17 w 97"/>
                <a:gd name="T23" fmla="*/ 88 h 90"/>
                <a:gd name="T24" fmla="*/ 16 w 97"/>
                <a:gd name="T25" fmla="*/ 85 h 90"/>
                <a:gd name="T26" fmla="*/ 16 w 97"/>
                <a:gd name="T27" fmla="*/ 75 h 90"/>
                <a:gd name="T28" fmla="*/ 16 w 97"/>
                <a:gd name="T29" fmla="*/ 73 h 90"/>
                <a:gd name="T30" fmla="*/ 13 w 97"/>
                <a:gd name="T31" fmla="*/ 73 h 90"/>
                <a:gd name="T32" fmla="*/ 0 w 97"/>
                <a:gd name="T33" fmla="*/ 63 h 90"/>
                <a:gd name="T34" fmla="*/ 0 w 97"/>
                <a:gd name="T35" fmla="*/ 63 h 90"/>
                <a:gd name="T36" fmla="*/ 0 w 97"/>
                <a:gd name="T37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" h="90">
                  <a:moveTo>
                    <a:pt x="0" y="11"/>
                  </a:moveTo>
                  <a:cubicBezTo>
                    <a:pt x="0" y="9"/>
                    <a:pt x="1" y="7"/>
                    <a:pt x="2" y="5"/>
                  </a:cubicBezTo>
                  <a:cubicBezTo>
                    <a:pt x="5" y="2"/>
                    <a:pt x="8" y="0"/>
                    <a:pt x="13" y="0"/>
                  </a:cubicBezTo>
                  <a:cubicBezTo>
                    <a:pt x="37" y="0"/>
                    <a:pt x="60" y="0"/>
                    <a:pt x="84" y="0"/>
                  </a:cubicBezTo>
                  <a:cubicBezTo>
                    <a:pt x="85" y="0"/>
                    <a:pt x="86" y="0"/>
                    <a:pt x="86" y="1"/>
                  </a:cubicBezTo>
                  <a:cubicBezTo>
                    <a:pt x="93" y="1"/>
                    <a:pt x="97" y="6"/>
                    <a:pt x="97" y="13"/>
                  </a:cubicBezTo>
                  <a:cubicBezTo>
                    <a:pt x="97" y="29"/>
                    <a:pt x="97" y="45"/>
                    <a:pt x="97" y="61"/>
                  </a:cubicBezTo>
                  <a:cubicBezTo>
                    <a:pt x="97" y="68"/>
                    <a:pt x="92" y="73"/>
                    <a:pt x="85" y="73"/>
                  </a:cubicBezTo>
                  <a:cubicBezTo>
                    <a:pt x="72" y="73"/>
                    <a:pt x="60" y="73"/>
                    <a:pt x="48" y="73"/>
                  </a:cubicBezTo>
                  <a:cubicBezTo>
                    <a:pt x="46" y="73"/>
                    <a:pt x="45" y="74"/>
                    <a:pt x="43" y="75"/>
                  </a:cubicBezTo>
                  <a:cubicBezTo>
                    <a:pt x="37" y="79"/>
                    <a:pt x="30" y="84"/>
                    <a:pt x="23" y="88"/>
                  </a:cubicBezTo>
                  <a:cubicBezTo>
                    <a:pt x="20" y="90"/>
                    <a:pt x="18" y="90"/>
                    <a:pt x="17" y="88"/>
                  </a:cubicBezTo>
                  <a:cubicBezTo>
                    <a:pt x="16" y="87"/>
                    <a:pt x="16" y="86"/>
                    <a:pt x="16" y="85"/>
                  </a:cubicBezTo>
                  <a:cubicBezTo>
                    <a:pt x="16" y="82"/>
                    <a:pt x="16" y="78"/>
                    <a:pt x="16" y="75"/>
                  </a:cubicBezTo>
                  <a:cubicBezTo>
                    <a:pt x="16" y="74"/>
                    <a:pt x="16" y="74"/>
                    <a:pt x="16" y="73"/>
                  </a:cubicBezTo>
                  <a:cubicBezTo>
                    <a:pt x="15" y="73"/>
                    <a:pt x="14" y="73"/>
                    <a:pt x="13" y="73"/>
                  </a:cubicBezTo>
                  <a:cubicBezTo>
                    <a:pt x="6" y="74"/>
                    <a:pt x="1" y="69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45"/>
                    <a:pt x="0" y="28"/>
                    <a:pt x="0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3F5FDFA8-5D87-4E31-2690-4E1E3DFB7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075" y="1757363"/>
              <a:ext cx="319087" cy="292100"/>
            </a:xfrm>
            <a:custGeom>
              <a:avLst/>
              <a:gdLst>
                <a:gd name="T0" fmla="*/ 98 w 98"/>
                <a:gd name="T1" fmla="*/ 62 h 89"/>
                <a:gd name="T2" fmla="*/ 95 w 98"/>
                <a:gd name="T3" fmla="*/ 68 h 89"/>
                <a:gd name="T4" fmla="*/ 86 w 98"/>
                <a:gd name="T5" fmla="*/ 73 h 89"/>
                <a:gd name="T6" fmla="*/ 82 w 98"/>
                <a:gd name="T7" fmla="*/ 73 h 89"/>
                <a:gd name="T8" fmla="*/ 82 w 98"/>
                <a:gd name="T9" fmla="*/ 74 h 89"/>
                <a:gd name="T10" fmla="*/ 82 w 98"/>
                <a:gd name="T11" fmla="*/ 84 h 89"/>
                <a:gd name="T12" fmla="*/ 80 w 98"/>
                <a:gd name="T13" fmla="*/ 88 h 89"/>
                <a:gd name="T14" fmla="*/ 75 w 98"/>
                <a:gd name="T15" fmla="*/ 88 h 89"/>
                <a:gd name="T16" fmla="*/ 53 w 98"/>
                <a:gd name="T17" fmla="*/ 73 h 89"/>
                <a:gd name="T18" fmla="*/ 51 w 98"/>
                <a:gd name="T19" fmla="*/ 73 h 89"/>
                <a:gd name="T20" fmla="*/ 13 w 98"/>
                <a:gd name="T21" fmla="*/ 73 h 89"/>
                <a:gd name="T22" fmla="*/ 1 w 98"/>
                <a:gd name="T23" fmla="*/ 66 h 89"/>
                <a:gd name="T24" fmla="*/ 0 w 98"/>
                <a:gd name="T25" fmla="*/ 61 h 89"/>
                <a:gd name="T26" fmla="*/ 0 w 98"/>
                <a:gd name="T27" fmla="*/ 54 h 89"/>
                <a:gd name="T28" fmla="*/ 1 w 98"/>
                <a:gd name="T29" fmla="*/ 53 h 89"/>
                <a:gd name="T30" fmla="*/ 7 w 98"/>
                <a:gd name="T31" fmla="*/ 49 h 89"/>
                <a:gd name="T32" fmla="*/ 9 w 98"/>
                <a:gd name="T33" fmla="*/ 48 h 89"/>
                <a:gd name="T34" fmla="*/ 45 w 98"/>
                <a:gd name="T35" fmla="*/ 48 h 89"/>
                <a:gd name="T36" fmla="*/ 64 w 98"/>
                <a:gd name="T37" fmla="*/ 35 h 89"/>
                <a:gd name="T38" fmla="*/ 65 w 98"/>
                <a:gd name="T39" fmla="*/ 28 h 89"/>
                <a:gd name="T40" fmla="*/ 65 w 98"/>
                <a:gd name="T41" fmla="*/ 1 h 89"/>
                <a:gd name="T42" fmla="*/ 65 w 98"/>
                <a:gd name="T43" fmla="*/ 0 h 89"/>
                <a:gd name="T44" fmla="*/ 67 w 98"/>
                <a:gd name="T45" fmla="*/ 0 h 89"/>
                <a:gd name="T46" fmla="*/ 85 w 98"/>
                <a:gd name="T47" fmla="*/ 0 h 89"/>
                <a:gd name="T48" fmla="*/ 97 w 98"/>
                <a:gd name="T49" fmla="*/ 7 h 89"/>
                <a:gd name="T50" fmla="*/ 98 w 98"/>
                <a:gd name="T51" fmla="*/ 11 h 89"/>
                <a:gd name="T52" fmla="*/ 98 w 98"/>
                <a:gd name="T53" fmla="*/ 6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89">
                  <a:moveTo>
                    <a:pt x="98" y="62"/>
                  </a:moveTo>
                  <a:cubicBezTo>
                    <a:pt x="97" y="64"/>
                    <a:pt x="97" y="66"/>
                    <a:pt x="95" y="68"/>
                  </a:cubicBezTo>
                  <a:cubicBezTo>
                    <a:pt x="93" y="71"/>
                    <a:pt x="90" y="73"/>
                    <a:pt x="86" y="73"/>
                  </a:cubicBezTo>
                  <a:cubicBezTo>
                    <a:pt x="84" y="73"/>
                    <a:pt x="83" y="73"/>
                    <a:pt x="82" y="73"/>
                  </a:cubicBezTo>
                  <a:cubicBezTo>
                    <a:pt x="82" y="73"/>
                    <a:pt x="82" y="74"/>
                    <a:pt x="82" y="74"/>
                  </a:cubicBezTo>
                  <a:cubicBezTo>
                    <a:pt x="82" y="77"/>
                    <a:pt x="82" y="81"/>
                    <a:pt x="82" y="84"/>
                  </a:cubicBezTo>
                  <a:cubicBezTo>
                    <a:pt x="82" y="86"/>
                    <a:pt x="81" y="87"/>
                    <a:pt x="80" y="88"/>
                  </a:cubicBezTo>
                  <a:cubicBezTo>
                    <a:pt x="78" y="89"/>
                    <a:pt x="76" y="89"/>
                    <a:pt x="75" y="88"/>
                  </a:cubicBezTo>
                  <a:cubicBezTo>
                    <a:pt x="68" y="83"/>
                    <a:pt x="60" y="78"/>
                    <a:pt x="53" y="73"/>
                  </a:cubicBezTo>
                  <a:cubicBezTo>
                    <a:pt x="52" y="73"/>
                    <a:pt x="52" y="73"/>
                    <a:pt x="51" y="73"/>
                  </a:cubicBezTo>
                  <a:cubicBezTo>
                    <a:pt x="38" y="73"/>
                    <a:pt x="26" y="73"/>
                    <a:pt x="13" y="73"/>
                  </a:cubicBezTo>
                  <a:cubicBezTo>
                    <a:pt x="8" y="73"/>
                    <a:pt x="4" y="71"/>
                    <a:pt x="1" y="66"/>
                  </a:cubicBezTo>
                  <a:cubicBezTo>
                    <a:pt x="1" y="64"/>
                    <a:pt x="0" y="63"/>
                    <a:pt x="0" y="61"/>
                  </a:cubicBezTo>
                  <a:cubicBezTo>
                    <a:pt x="0" y="59"/>
                    <a:pt x="0" y="56"/>
                    <a:pt x="0" y="54"/>
                  </a:cubicBezTo>
                  <a:cubicBezTo>
                    <a:pt x="0" y="54"/>
                    <a:pt x="1" y="53"/>
                    <a:pt x="1" y="53"/>
                  </a:cubicBezTo>
                  <a:cubicBezTo>
                    <a:pt x="3" y="52"/>
                    <a:pt x="5" y="50"/>
                    <a:pt x="7" y="49"/>
                  </a:cubicBezTo>
                  <a:cubicBezTo>
                    <a:pt x="8" y="49"/>
                    <a:pt x="8" y="48"/>
                    <a:pt x="9" y="48"/>
                  </a:cubicBezTo>
                  <a:cubicBezTo>
                    <a:pt x="21" y="48"/>
                    <a:pt x="33" y="48"/>
                    <a:pt x="45" y="48"/>
                  </a:cubicBezTo>
                  <a:cubicBezTo>
                    <a:pt x="54" y="48"/>
                    <a:pt x="62" y="43"/>
                    <a:pt x="64" y="35"/>
                  </a:cubicBezTo>
                  <a:cubicBezTo>
                    <a:pt x="65" y="32"/>
                    <a:pt x="65" y="30"/>
                    <a:pt x="65" y="28"/>
                  </a:cubicBezTo>
                  <a:cubicBezTo>
                    <a:pt x="66" y="19"/>
                    <a:pt x="65" y="10"/>
                    <a:pt x="65" y="1"/>
                  </a:cubicBezTo>
                  <a:cubicBezTo>
                    <a:pt x="65" y="1"/>
                    <a:pt x="65" y="0"/>
                    <a:pt x="65" y="0"/>
                  </a:cubicBezTo>
                  <a:cubicBezTo>
                    <a:pt x="66" y="0"/>
                    <a:pt x="66" y="0"/>
                    <a:pt x="67" y="0"/>
                  </a:cubicBezTo>
                  <a:cubicBezTo>
                    <a:pt x="73" y="0"/>
                    <a:pt x="79" y="0"/>
                    <a:pt x="85" y="0"/>
                  </a:cubicBezTo>
                  <a:cubicBezTo>
                    <a:pt x="90" y="0"/>
                    <a:pt x="94" y="2"/>
                    <a:pt x="97" y="7"/>
                  </a:cubicBezTo>
                  <a:cubicBezTo>
                    <a:pt x="97" y="8"/>
                    <a:pt x="97" y="9"/>
                    <a:pt x="98" y="11"/>
                  </a:cubicBezTo>
                  <a:cubicBezTo>
                    <a:pt x="98" y="28"/>
                    <a:pt x="98" y="45"/>
                    <a:pt x="98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pic>
        <p:nvPicPr>
          <p:cNvPr id="62" name="Afbeelding 60">
            <a:extLst>
              <a:ext uri="{FF2B5EF4-FFF2-40B4-BE49-F238E27FC236}">
                <a16:creationId xmlns:a16="http://schemas.microsoft.com/office/drawing/2014/main" id="{44D286EC-55B0-B8FA-C4C9-766E14457D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7314" y="2967846"/>
            <a:ext cx="720000" cy="720000"/>
          </a:xfrm>
          <a:prstGeom prst="rect">
            <a:avLst/>
          </a:prstGeom>
        </p:spPr>
      </p:pic>
      <p:grpSp>
        <p:nvGrpSpPr>
          <p:cNvPr id="70" name="Groep 69">
            <a:extLst>
              <a:ext uri="{FF2B5EF4-FFF2-40B4-BE49-F238E27FC236}">
                <a16:creationId xmlns:a16="http://schemas.microsoft.com/office/drawing/2014/main" id="{4F36D88A-4641-4039-1C95-B1193A89C83E}"/>
              </a:ext>
            </a:extLst>
          </p:cNvPr>
          <p:cNvGrpSpPr/>
          <p:nvPr/>
        </p:nvGrpSpPr>
        <p:grpSpPr>
          <a:xfrm>
            <a:off x="5713216" y="2825368"/>
            <a:ext cx="720000" cy="1004957"/>
            <a:chOff x="5713216" y="2825368"/>
            <a:chExt cx="720000" cy="1004957"/>
          </a:xfrm>
        </p:grpSpPr>
        <p:grpSp>
          <p:nvGrpSpPr>
            <p:cNvPr id="63" name="Groep 62">
              <a:extLst>
                <a:ext uri="{FF2B5EF4-FFF2-40B4-BE49-F238E27FC236}">
                  <a16:creationId xmlns:a16="http://schemas.microsoft.com/office/drawing/2014/main" id="{409F8ECB-210C-92FC-DD6F-4B005F83A714}"/>
                </a:ext>
              </a:extLst>
            </p:cNvPr>
            <p:cNvGrpSpPr/>
            <p:nvPr/>
          </p:nvGrpSpPr>
          <p:grpSpPr>
            <a:xfrm>
              <a:off x="5713216" y="2825368"/>
              <a:ext cx="720000" cy="360000"/>
              <a:chOff x="8175625" y="5127625"/>
              <a:chExt cx="733425" cy="360363"/>
            </a:xfrm>
            <a:solidFill>
              <a:schemeClr val="bg1"/>
            </a:solidFill>
          </p:grpSpPr>
          <p:sp>
            <p:nvSpPr>
              <p:cNvPr id="64" name="Freeform 80">
                <a:extLst>
                  <a:ext uri="{FF2B5EF4-FFF2-40B4-BE49-F238E27FC236}">
                    <a16:creationId xmlns:a16="http://schemas.microsoft.com/office/drawing/2014/main" id="{C9A02AC6-314B-848B-36F2-1245E7BA4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5" y="5127625"/>
                <a:ext cx="327025" cy="354013"/>
              </a:xfrm>
              <a:custGeom>
                <a:avLst/>
                <a:gdLst>
                  <a:gd name="T0" fmla="*/ 45 w 100"/>
                  <a:gd name="T1" fmla="*/ 0 h 108"/>
                  <a:gd name="T2" fmla="*/ 92 w 100"/>
                  <a:gd name="T3" fmla="*/ 46 h 108"/>
                  <a:gd name="T4" fmla="*/ 100 w 100"/>
                  <a:gd name="T5" fmla="*/ 55 h 108"/>
                  <a:gd name="T6" fmla="*/ 92 w 100"/>
                  <a:gd name="T7" fmla="*/ 64 h 108"/>
                  <a:gd name="T8" fmla="*/ 45 w 100"/>
                  <a:gd name="T9" fmla="*/ 108 h 108"/>
                  <a:gd name="T10" fmla="*/ 45 w 100"/>
                  <a:gd name="T11" fmla="*/ 81 h 108"/>
                  <a:gd name="T12" fmla="*/ 40 w 100"/>
                  <a:gd name="T13" fmla="*/ 76 h 108"/>
                  <a:gd name="T14" fmla="*/ 6 w 100"/>
                  <a:gd name="T15" fmla="*/ 76 h 108"/>
                  <a:gd name="T16" fmla="*/ 1 w 100"/>
                  <a:gd name="T17" fmla="*/ 71 h 108"/>
                  <a:gd name="T18" fmla="*/ 1 w 100"/>
                  <a:gd name="T19" fmla="*/ 39 h 108"/>
                  <a:gd name="T20" fmla="*/ 6 w 100"/>
                  <a:gd name="T21" fmla="*/ 34 h 108"/>
                  <a:gd name="T22" fmla="*/ 40 w 100"/>
                  <a:gd name="T23" fmla="*/ 34 h 108"/>
                  <a:gd name="T24" fmla="*/ 45 w 100"/>
                  <a:gd name="T25" fmla="*/ 29 h 108"/>
                  <a:gd name="T26" fmla="*/ 45 w 100"/>
                  <a:gd name="T27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0" h="108">
                    <a:moveTo>
                      <a:pt x="45" y="0"/>
                    </a:moveTo>
                    <a:cubicBezTo>
                      <a:pt x="61" y="16"/>
                      <a:pt x="77" y="31"/>
                      <a:pt x="92" y="46"/>
                    </a:cubicBezTo>
                    <a:cubicBezTo>
                      <a:pt x="95" y="49"/>
                      <a:pt x="100" y="52"/>
                      <a:pt x="100" y="55"/>
                    </a:cubicBezTo>
                    <a:cubicBezTo>
                      <a:pt x="99" y="58"/>
                      <a:pt x="95" y="61"/>
                      <a:pt x="92" y="64"/>
                    </a:cubicBezTo>
                    <a:cubicBezTo>
                      <a:pt x="78" y="78"/>
                      <a:pt x="49" y="105"/>
                      <a:pt x="45" y="108"/>
                    </a:cubicBezTo>
                    <a:cubicBezTo>
                      <a:pt x="45" y="99"/>
                      <a:pt x="45" y="90"/>
                      <a:pt x="45" y="81"/>
                    </a:cubicBezTo>
                    <a:cubicBezTo>
                      <a:pt x="45" y="77"/>
                      <a:pt x="44" y="76"/>
                      <a:pt x="40" y="76"/>
                    </a:cubicBezTo>
                    <a:cubicBezTo>
                      <a:pt x="29" y="76"/>
                      <a:pt x="17" y="76"/>
                      <a:pt x="6" y="76"/>
                    </a:cubicBezTo>
                    <a:cubicBezTo>
                      <a:pt x="2" y="76"/>
                      <a:pt x="0" y="75"/>
                      <a:pt x="1" y="71"/>
                    </a:cubicBezTo>
                    <a:cubicBezTo>
                      <a:pt x="1" y="60"/>
                      <a:pt x="1" y="50"/>
                      <a:pt x="1" y="39"/>
                    </a:cubicBezTo>
                    <a:cubicBezTo>
                      <a:pt x="0" y="35"/>
                      <a:pt x="1" y="34"/>
                      <a:pt x="6" y="34"/>
                    </a:cubicBezTo>
                    <a:cubicBezTo>
                      <a:pt x="17" y="34"/>
                      <a:pt x="29" y="34"/>
                      <a:pt x="40" y="34"/>
                    </a:cubicBezTo>
                    <a:cubicBezTo>
                      <a:pt x="44" y="34"/>
                      <a:pt x="45" y="33"/>
                      <a:pt x="45" y="29"/>
                    </a:cubicBezTo>
                    <a:cubicBezTo>
                      <a:pt x="45" y="20"/>
                      <a:pt x="45" y="11"/>
                      <a:pt x="4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5" name="Freeform 81">
                <a:extLst>
                  <a:ext uri="{FF2B5EF4-FFF2-40B4-BE49-F238E27FC236}">
                    <a16:creationId xmlns:a16="http://schemas.microsoft.com/office/drawing/2014/main" id="{786C09F2-6A4D-1F1A-1079-40901370D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6488" y="5127625"/>
                <a:ext cx="182562" cy="360363"/>
              </a:xfrm>
              <a:custGeom>
                <a:avLst/>
                <a:gdLst>
                  <a:gd name="T0" fmla="*/ 0 w 56"/>
                  <a:gd name="T1" fmla="*/ 110 h 110"/>
                  <a:gd name="T2" fmla="*/ 0 w 56"/>
                  <a:gd name="T3" fmla="*/ 80 h 110"/>
                  <a:gd name="T4" fmla="*/ 3 w 56"/>
                  <a:gd name="T5" fmla="*/ 76 h 110"/>
                  <a:gd name="T6" fmla="*/ 20 w 56"/>
                  <a:gd name="T7" fmla="*/ 59 h 110"/>
                  <a:gd name="T8" fmla="*/ 20 w 56"/>
                  <a:gd name="T9" fmla="*/ 51 h 110"/>
                  <a:gd name="T10" fmla="*/ 3 w 56"/>
                  <a:gd name="T11" fmla="*/ 34 h 110"/>
                  <a:gd name="T12" fmla="*/ 0 w 56"/>
                  <a:gd name="T13" fmla="*/ 27 h 110"/>
                  <a:gd name="T14" fmla="*/ 0 w 56"/>
                  <a:gd name="T15" fmla="*/ 0 h 110"/>
                  <a:gd name="T16" fmla="*/ 18 w 56"/>
                  <a:gd name="T17" fmla="*/ 18 h 110"/>
                  <a:gd name="T18" fmla="*/ 53 w 56"/>
                  <a:gd name="T19" fmla="*/ 52 h 110"/>
                  <a:gd name="T20" fmla="*/ 53 w 56"/>
                  <a:gd name="T21" fmla="*/ 58 h 110"/>
                  <a:gd name="T22" fmla="*/ 2 w 56"/>
                  <a:gd name="T23" fmla="*/ 107 h 110"/>
                  <a:gd name="T24" fmla="*/ 0 w 56"/>
                  <a:gd name="T25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10">
                    <a:moveTo>
                      <a:pt x="0" y="110"/>
                    </a:moveTo>
                    <a:cubicBezTo>
                      <a:pt x="0" y="99"/>
                      <a:pt x="0" y="90"/>
                      <a:pt x="0" y="80"/>
                    </a:cubicBezTo>
                    <a:cubicBezTo>
                      <a:pt x="0" y="78"/>
                      <a:pt x="1" y="77"/>
                      <a:pt x="3" y="76"/>
                    </a:cubicBezTo>
                    <a:cubicBezTo>
                      <a:pt x="8" y="70"/>
                      <a:pt x="14" y="64"/>
                      <a:pt x="20" y="59"/>
                    </a:cubicBezTo>
                    <a:cubicBezTo>
                      <a:pt x="24" y="55"/>
                      <a:pt x="23" y="54"/>
                      <a:pt x="20" y="51"/>
                    </a:cubicBezTo>
                    <a:cubicBezTo>
                      <a:pt x="14" y="45"/>
                      <a:pt x="9" y="40"/>
                      <a:pt x="3" y="34"/>
                    </a:cubicBezTo>
                    <a:cubicBezTo>
                      <a:pt x="1" y="32"/>
                      <a:pt x="0" y="30"/>
                      <a:pt x="0" y="27"/>
                    </a:cubicBezTo>
                    <a:cubicBezTo>
                      <a:pt x="0" y="18"/>
                      <a:pt x="0" y="10"/>
                      <a:pt x="0" y="0"/>
                    </a:cubicBezTo>
                    <a:cubicBezTo>
                      <a:pt x="7" y="6"/>
                      <a:pt x="12" y="12"/>
                      <a:pt x="18" y="18"/>
                    </a:cubicBezTo>
                    <a:cubicBezTo>
                      <a:pt x="30" y="29"/>
                      <a:pt x="41" y="41"/>
                      <a:pt x="53" y="52"/>
                    </a:cubicBezTo>
                    <a:cubicBezTo>
                      <a:pt x="56" y="54"/>
                      <a:pt x="56" y="55"/>
                      <a:pt x="53" y="58"/>
                    </a:cubicBezTo>
                    <a:cubicBezTo>
                      <a:pt x="36" y="74"/>
                      <a:pt x="19" y="91"/>
                      <a:pt x="2" y="107"/>
                    </a:cubicBezTo>
                    <a:cubicBezTo>
                      <a:pt x="2" y="108"/>
                      <a:pt x="1" y="108"/>
                      <a:pt x="0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6" name="Freeform 82">
                <a:extLst>
                  <a:ext uri="{FF2B5EF4-FFF2-40B4-BE49-F238E27FC236}">
                    <a16:creationId xmlns:a16="http://schemas.microsoft.com/office/drawing/2014/main" id="{F2E89FFB-2907-E116-38F9-0246F2361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23288" y="5127625"/>
                <a:ext cx="182562" cy="360363"/>
              </a:xfrm>
              <a:custGeom>
                <a:avLst/>
                <a:gdLst>
                  <a:gd name="T0" fmla="*/ 0 w 56"/>
                  <a:gd name="T1" fmla="*/ 110 h 110"/>
                  <a:gd name="T2" fmla="*/ 0 w 56"/>
                  <a:gd name="T3" fmla="*/ 80 h 110"/>
                  <a:gd name="T4" fmla="*/ 3 w 56"/>
                  <a:gd name="T5" fmla="*/ 76 h 110"/>
                  <a:gd name="T6" fmla="*/ 21 w 56"/>
                  <a:gd name="T7" fmla="*/ 59 h 110"/>
                  <a:gd name="T8" fmla="*/ 21 w 56"/>
                  <a:gd name="T9" fmla="*/ 51 h 110"/>
                  <a:gd name="T10" fmla="*/ 3 w 56"/>
                  <a:gd name="T11" fmla="*/ 34 h 110"/>
                  <a:gd name="T12" fmla="*/ 0 w 56"/>
                  <a:gd name="T13" fmla="*/ 27 h 110"/>
                  <a:gd name="T14" fmla="*/ 0 w 56"/>
                  <a:gd name="T15" fmla="*/ 0 h 110"/>
                  <a:gd name="T16" fmla="*/ 19 w 56"/>
                  <a:gd name="T17" fmla="*/ 18 h 110"/>
                  <a:gd name="T18" fmla="*/ 54 w 56"/>
                  <a:gd name="T19" fmla="*/ 52 h 110"/>
                  <a:gd name="T20" fmla="*/ 54 w 56"/>
                  <a:gd name="T21" fmla="*/ 58 h 110"/>
                  <a:gd name="T22" fmla="*/ 3 w 56"/>
                  <a:gd name="T23" fmla="*/ 107 h 110"/>
                  <a:gd name="T24" fmla="*/ 0 w 56"/>
                  <a:gd name="T25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110">
                    <a:moveTo>
                      <a:pt x="0" y="110"/>
                    </a:moveTo>
                    <a:cubicBezTo>
                      <a:pt x="0" y="99"/>
                      <a:pt x="0" y="90"/>
                      <a:pt x="0" y="80"/>
                    </a:cubicBezTo>
                    <a:cubicBezTo>
                      <a:pt x="0" y="78"/>
                      <a:pt x="2" y="77"/>
                      <a:pt x="3" y="76"/>
                    </a:cubicBezTo>
                    <a:cubicBezTo>
                      <a:pt x="9" y="70"/>
                      <a:pt x="15" y="64"/>
                      <a:pt x="21" y="59"/>
                    </a:cubicBezTo>
                    <a:cubicBezTo>
                      <a:pt x="25" y="55"/>
                      <a:pt x="24" y="54"/>
                      <a:pt x="21" y="51"/>
                    </a:cubicBezTo>
                    <a:cubicBezTo>
                      <a:pt x="15" y="45"/>
                      <a:pt x="9" y="40"/>
                      <a:pt x="3" y="34"/>
                    </a:cubicBezTo>
                    <a:cubicBezTo>
                      <a:pt x="1" y="32"/>
                      <a:pt x="0" y="30"/>
                      <a:pt x="0" y="27"/>
                    </a:cubicBezTo>
                    <a:cubicBezTo>
                      <a:pt x="1" y="18"/>
                      <a:pt x="0" y="10"/>
                      <a:pt x="0" y="0"/>
                    </a:cubicBezTo>
                    <a:cubicBezTo>
                      <a:pt x="7" y="6"/>
                      <a:pt x="13" y="12"/>
                      <a:pt x="19" y="18"/>
                    </a:cubicBezTo>
                    <a:cubicBezTo>
                      <a:pt x="30" y="29"/>
                      <a:pt x="42" y="41"/>
                      <a:pt x="54" y="52"/>
                    </a:cubicBezTo>
                    <a:cubicBezTo>
                      <a:pt x="56" y="54"/>
                      <a:pt x="56" y="55"/>
                      <a:pt x="54" y="58"/>
                    </a:cubicBezTo>
                    <a:cubicBezTo>
                      <a:pt x="37" y="74"/>
                      <a:pt x="20" y="91"/>
                      <a:pt x="3" y="107"/>
                    </a:cubicBezTo>
                    <a:cubicBezTo>
                      <a:pt x="2" y="108"/>
                      <a:pt x="2" y="108"/>
                      <a:pt x="0" y="1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  <p:grpSp>
          <p:nvGrpSpPr>
            <p:cNvPr id="67" name="Groep 66">
              <a:extLst>
                <a:ext uri="{FF2B5EF4-FFF2-40B4-BE49-F238E27FC236}">
                  <a16:creationId xmlns:a16="http://schemas.microsoft.com/office/drawing/2014/main" id="{009455D5-504C-54D3-6401-DADBDDD0C27D}"/>
                </a:ext>
              </a:extLst>
            </p:cNvPr>
            <p:cNvGrpSpPr/>
            <p:nvPr/>
          </p:nvGrpSpPr>
          <p:grpSpPr>
            <a:xfrm>
              <a:off x="5826386" y="3290325"/>
              <a:ext cx="540000" cy="540000"/>
              <a:chOff x="3662363" y="568325"/>
              <a:chExt cx="906463" cy="914400"/>
            </a:xfrm>
            <a:solidFill>
              <a:schemeClr val="bg1"/>
            </a:solidFill>
          </p:grpSpPr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2E5AA2E1-095C-B1D6-A0DC-48BB19048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62363" y="568325"/>
                <a:ext cx="906463" cy="914400"/>
              </a:xfrm>
              <a:custGeom>
                <a:avLst/>
                <a:gdLst>
                  <a:gd name="T0" fmla="*/ 139 w 278"/>
                  <a:gd name="T1" fmla="*/ 0 h 278"/>
                  <a:gd name="T2" fmla="*/ 0 w 278"/>
                  <a:gd name="T3" fmla="*/ 139 h 278"/>
                  <a:gd name="T4" fmla="*/ 139 w 278"/>
                  <a:gd name="T5" fmla="*/ 278 h 278"/>
                  <a:gd name="T6" fmla="*/ 278 w 278"/>
                  <a:gd name="T7" fmla="*/ 139 h 278"/>
                  <a:gd name="T8" fmla="*/ 139 w 278"/>
                  <a:gd name="T9" fmla="*/ 0 h 278"/>
                  <a:gd name="T10" fmla="*/ 139 w 278"/>
                  <a:gd name="T11" fmla="*/ 253 h 278"/>
                  <a:gd name="T12" fmla="*/ 25 w 278"/>
                  <a:gd name="T13" fmla="*/ 139 h 278"/>
                  <a:gd name="T14" fmla="*/ 139 w 278"/>
                  <a:gd name="T15" fmla="*/ 25 h 278"/>
                  <a:gd name="T16" fmla="*/ 253 w 278"/>
                  <a:gd name="T17" fmla="*/ 139 h 278"/>
                  <a:gd name="T18" fmla="*/ 139 w 278"/>
                  <a:gd name="T19" fmla="*/ 253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8" h="278">
                    <a:moveTo>
                      <a:pt x="139" y="0"/>
                    </a:moveTo>
                    <a:cubicBezTo>
                      <a:pt x="62" y="0"/>
                      <a:pt x="0" y="62"/>
                      <a:pt x="0" y="139"/>
                    </a:cubicBezTo>
                    <a:cubicBezTo>
                      <a:pt x="0" y="216"/>
                      <a:pt x="62" y="278"/>
                      <a:pt x="139" y="278"/>
                    </a:cubicBezTo>
                    <a:cubicBezTo>
                      <a:pt x="216" y="278"/>
                      <a:pt x="278" y="216"/>
                      <a:pt x="278" y="139"/>
                    </a:cubicBezTo>
                    <a:cubicBezTo>
                      <a:pt x="278" y="62"/>
                      <a:pt x="216" y="0"/>
                      <a:pt x="139" y="0"/>
                    </a:cubicBezTo>
                    <a:close/>
                    <a:moveTo>
                      <a:pt x="139" y="253"/>
                    </a:moveTo>
                    <a:cubicBezTo>
                      <a:pt x="76" y="253"/>
                      <a:pt x="25" y="202"/>
                      <a:pt x="25" y="139"/>
                    </a:cubicBezTo>
                    <a:cubicBezTo>
                      <a:pt x="25" y="76"/>
                      <a:pt x="76" y="25"/>
                      <a:pt x="139" y="25"/>
                    </a:cubicBezTo>
                    <a:cubicBezTo>
                      <a:pt x="202" y="25"/>
                      <a:pt x="253" y="76"/>
                      <a:pt x="253" y="139"/>
                    </a:cubicBezTo>
                    <a:cubicBezTo>
                      <a:pt x="253" y="202"/>
                      <a:pt x="202" y="253"/>
                      <a:pt x="139" y="2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AFF74987-0FA2-E8B0-12E1-0E34AE39E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438" y="788988"/>
                <a:ext cx="390525" cy="473075"/>
              </a:xfrm>
              <a:custGeom>
                <a:avLst/>
                <a:gdLst>
                  <a:gd name="T0" fmla="*/ 106 w 120"/>
                  <a:gd name="T1" fmla="*/ 111 h 144"/>
                  <a:gd name="T2" fmla="*/ 99 w 120"/>
                  <a:gd name="T3" fmla="*/ 113 h 144"/>
                  <a:gd name="T4" fmla="*/ 80 w 120"/>
                  <a:gd name="T5" fmla="*/ 119 h 144"/>
                  <a:gd name="T6" fmla="*/ 51 w 120"/>
                  <a:gd name="T7" fmla="*/ 101 h 144"/>
                  <a:gd name="T8" fmla="*/ 72 w 120"/>
                  <a:gd name="T9" fmla="*/ 101 h 144"/>
                  <a:gd name="T10" fmla="*/ 84 w 120"/>
                  <a:gd name="T11" fmla="*/ 89 h 144"/>
                  <a:gd name="T12" fmla="*/ 72 w 120"/>
                  <a:gd name="T13" fmla="*/ 77 h 144"/>
                  <a:gd name="T14" fmla="*/ 42 w 120"/>
                  <a:gd name="T15" fmla="*/ 77 h 144"/>
                  <a:gd name="T16" fmla="*/ 42 w 120"/>
                  <a:gd name="T17" fmla="*/ 72 h 144"/>
                  <a:gd name="T18" fmla="*/ 42 w 120"/>
                  <a:gd name="T19" fmla="*/ 68 h 144"/>
                  <a:gd name="T20" fmla="*/ 80 w 120"/>
                  <a:gd name="T21" fmla="*/ 68 h 144"/>
                  <a:gd name="T22" fmla="*/ 93 w 120"/>
                  <a:gd name="T23" fmla="*/ 55 h 144"/>
                  <a:gd name="T24" fmla="*/ 80 w 120"/>
                  <a:gd name="T25" fmla="*/ 43 h 144"/>
                  <a:gd name="T26" fmla="*/ 51 w 120"/>
                  <a:gd name="T27" fmla="*/ 43 h 144"/>
                  <a:gd name="T28" fmla="*/ 80 w 120"/>
                  <a:gd name="T29" fmla="*/ 25 h 144"/>
                  <a:gd name="T30" fmla="*/ 99 w 120"/>
                  <a:gd name="T31" fmla="*/ 31 h 144"/>
                  <a:gd name="T32" fmla="*/ 106 w 120"/>
                  <a:gd name="T33" fmla="*/ 33 h 144"/>
                  <a:gd name="T34" fmla="*/ 116 w 120"/>
                  <a:gd name="T35" fmla="*/ 28 h 144"/>
                  <a:gd name="T36" fmla="*/ 113 w 120"/>
                  <a:gd name="T37" fmla="*/ 11 h 144"/>
                  <a:gd name="T38" fmla="*/ 80 w 120"/>
                  <a:gd name="T39" fmla="*/ 0 h 144"/>
                  <a:gd name="T40" fmla="*/ 23 w 120"/>
                  <a:gd name="T41" fmla="*/ 43 h 144"/>
                  <a:gd name="T42" fmla="*/ 13 w 120"/>
                  <a:gd name="T43" fmla="*/ 43 h 144"/>
                  <a:gd name="T44" fmla="*/ 0 w 120"/>
                  <a:gd name="T45" fmla="*/ 55 h 144"/>
                  <a:gd name="T46" fmla="*/ 13 w 120"/>
                  <a:gd name="T47" fmla="*/ 68 h 144"/>
                  <a:gd name="T48" fmla="*/ 18 w 120"/>
                  <a:gd name="T49" fmla="*/ 68 h 144"/>
                  <a:gd name="T50" fmla="*/ 17 w 120"/>
                  <a:gd name="T51" fmla="*/ 72 h 144"/>
                  <a:gd name="T52" fmla="*/ 18 w 120"/>
                  <a:gd name="T53" fmla="*/ 77 h 144"/>
                  <a:gd name="T54" fmla="*/ 13 w 120"/>
                  <a:gd name="T55" fmla="*/ 77 h 144"/>
                  <a:gd name="T56" fmla="*/ 0 w 120"/>
                  <a:gd name="T57" fmla="*/ 89 h 144"/>
                  <a:gd name="T58" fmla="*/ 13 w 120"/>
                  <a:gd name="T59" fmla="*/ 101 h 144"/>
                  <a:gd name="T60" fmla="*/ 23 w 120"/>
                  <a:gd name="T61" fmla="*/ 101 h 144"/>
                  <a:gd name="T62" fmla="*/ 80 w 120"/>
                  <a:gd name="T63" fmla="*/ 144 h 144"/>
                  <a:gd name="T64" fmla="*/ 113 w 120"/>
                  <a:gd name="T65" fmla="*/ 134 h 144"/>
                  <a:gd name="T66" fmla="*/ 116 w 120"/>
                  <a:gd name="T67" fmla="*/ 116 h 144"/>
                  <a:gd name="T68" fmla="*/ 106 w 120"/>
                  <a:gd name="T69" fmla="*/ 11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0" h="144">
                    <a:moveTo>
                      <a:pt x="106" y="111"/>
                    </a:moveTo>
                    <a:cubicBezTo>
                      <a:pt x="103" y="111"/>
                      <a:pt x="101" y="112"/>
                      <a:pt x="99" y="113"/>
                    </a:cubicBezTo>
                    <a:cubicBezTo>
                      <a:pt x="93" y="117"/>
                      <a:pt x="87" y="119"/>
                      <a:pt x="80" y="119"/>
                    </a:cubicBezTo>
                    <a:cubicBezTo>
                      <a:pt x="69" y="119"/>
                      <a:pt x="58" y="112"/>
                      <a:pt x="51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9" y="101"/>
                      <a:pt x="84" y="96"/>
                      <a:pt x="84" y="89"/>
                    </a:cubicBezTo>
                    <a:cubicBezTo>
                      <a:pt x="84" y="82"/>
                      <a:pt x="79" y="77"/>
                      <a:pt x="72" y="77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5"/>
                      <a:pt x="42" y="74"/>
                      <a:pt x="42" y="72"/>
                    </a:cubicBezTo>
                    <a:cubicBezTo>
                      <a:pt x="42" y="71"/>
                      <a:pt x="42" y="69"/>
                      <a:pt x="42" y="68"/>
                    </a:cubicBezTo>
                    <a:cubicBezTo>
                      <a:pt x="80" y="68"/>
                      <a:pt x="80" y="68"/>
                      <a:pt x="80" y="68"/>
                    </a:cubicBezTo>
                    <a:cubicBezTo>
                      <a:pt x="87" y="68"/>
                      <a:pt x="93" y="62"/>
                      <a:pt x="93" y="55"/>
                    </a:cubicBezTo>
                    <a:cubicBezTo>
                      <a:pt x="93" y="48"/>
                      <a:pt x="87" y="43"/>
                      <a:pt x="80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8" y="32"/>
                      <a:pt x="69" y="25"/>
                      <a:pt x="80" y="25"/>
                    </a:cubicBezTo>
                    <a:cubicBezTo>
                      <a:pt x="87" y="25"/>
                      <a:pt x="93" y="27"/>
                      <a:pt x="99" y="31"/>
                    </a:cubicBezTo>
                    <a:cubicBezTo>
                      <a:pt x="101" y="33"/>
                      <a:pt x="103" y="33"/>
                      <a:pt x="106" y="33"/>
                    </a:cubicBezTo>
                    <a:cubicBezTo>
                      <a:pt x="110" y="33"/>
                      <a:pt x="114" y="31"/>
                      <a:pt x="116" y="28"/>
                    </a:cubicBezTo>
                    <a:cubicBezTo>
                      <a:pt x="120" y="22"/>
                      <a:pt x="118" y="14"/>
                      <a:pt x="113" y="11"/>
                    </a:cubicBezTo>
                    <a:cubicBezTo>
                      <a:pt x="103" y="4"/>
                      <a:pt x="92" y="0"/>
                      <a:pt x="80" y="0"/>
                    </a:cubicBezTo>
                    <a:cubicBezTo>
                      <a:pt x="55" y="0"/>
                      <a:pt x="33" y="17"/>
                      <a:pt x="2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6" y="43"/>
                      <a:pt x="0" y="48"/>
                      <a:pt x="0" y="55"/>
                    </a:cubicBezTo>
                    <a:cubicBezTo>
                      <a:pt x="0" y="62"/>
                      <a:pt x="6" y="68"/>
                      <a:pt x="13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7" y="69"/>
                      <a:pt x="17" y="71"/>
                      <a:pt x="17" y="72"/>
                    </a:cubicBezTo>
                    <a:cubicBezTo>
                      <a:pt x="17" y="74"/>
                      <a:pt x="17" y="75"/>
                      <a:pt x="18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6" y="77"/>
                      <a:pt x="0" y="82"/>
                      <a:pt x="0" y="89"/>
                    </a:cubicBezTo>
                    <a:cubicBezTo>
                      <a:pt x="0" y="96"/>
                      <a:pt x="6" y="101"/>
                      <a:pt x="13" y="101"/>
                    </a:cubicBezTo>
                    <a:cubicBezTo>
                      <a:pt x="23" y="101"/>
                      <a:pt x="23" y="101"/>
                      <a:pt x="23" y="101"/>
                    </a:cubicBezTo>
                    <a:cubicBezTo>
                      <a:pt x="33" y="127"/>
                      <a:pt x="55" y="144"/>
                      <a:pt x="80" y="144"/>
                    </a:cubicBezTo>
                    <a:cubicBezTo>
                      <a:pt x="92" y="144"/>
                      <a:pt x="103" y="140"/>
                      <a:pt x="113" y="134"/>
                    </a:cubicBezTo>
                    <a:cubicBezTo>
                      <a:pt x="119" y="130"/>
                      <a:pt x="120" y="122"/>
                      <a:pt x="116" y="116"/>
                    </a:cubicBezTo>
                    <a:cubicBezTo>
                      <a:pt x="114" y="113"/>
                      <a:pt x="110" y="111"/>
                      <a:pt x="106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71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Resultaat en toekomst</a:t>
            </a:r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EA7E57D1-1B53-89A3-2455-9905FB98A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nl-NL"/>
              <a:t>Digitalisering ketenanalyse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Snellere herberekening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Bruikbaarder naslagwerk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Digitalisering en </a:t>
            </a:r>
            <a:r>
              <a:rPr lang="nl-NL" err="1"/>
              <a:t>tooling</a:t>
            </a: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lvl="0"/>
            <a:fld id="{D7B5DC5B-6873-43DB-ADC7-B15ACCE0DFDB}" type="slidenum">
              <a:rPr lang="nl-NL" noProof="0" smtClean="0"/>
              <a:pPr lvl="0"/>
              <a:t>24</a:t>
            </a:fld>
            <a:endParaRPr lang="nl-NL" noProof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8925806-AD15-4307-477F-641567AF6A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" name="Tijdelijke aanduiding voor afbeelding 18">
            <a:extLst>
              <a:ext uri="{FF2B5EF4-FFF2-40B4-BE49-F238E27FC236}">
                <a16:creationId xmlns:a16="http://schemas.microsoft.com/office/drawing/2014/main" id="{46EEF111-45B5-2E57-102C-22F03C6516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785" b="785"/>
          <a:stretch/>
        </p:blipFill>
        <p:spPr/>
      </p:pic>
    </p:spTree>
    <p:extLst>
      <p:ext uri="{BB962C8B-B14F-4D97-AF65-F5344CB8AC3E}">
        <p14:creationId xmlns:p14="http://schemas.microsoft.com/office/powerpoint/2010/main" val="19128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Resultaat en toekomst</a:t>
            </a:r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A0B710F3-B090-446F-15A1-C9E50EC05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Nut en </a:t>
            </a:r>
            <a:r>
              <a:rPr lang="en-US" err="1">
                <a:solidFill>
                  <a:schemeClr val="bg1"/>
                </a:solidFill>
              </a:rPr>
              <a:t>noodzaak</a:t>
            </a:r>
            <a:r>
              <a:rPr lang="en-US">
                <a:solidFill>
                  <a:schemeClr val="bg1"/>
                </a:solidFill>
              </a:rPr>
              <a:t> van </a:t>
            </a:r>
            <a:r>
              <a:rPr lang="en-US" err="1">
                <a:solidFill>
                  <a:schemeClr val="bg1"/>
                </a:solidFill>
              </a:rPr>
              <a:t>nieuwe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beleidskeuzes</a:t>
            </a:r>
            <a:endParaRPr lang="en-US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err="1">
                <a:solidFill>
                  <a:schemeClr val="bg1"/>
                </a:solidFill>
              </a:rPr>
              <a:t>Nieuw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beleid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voor</a:t>
            </a:r>
            <a:endParaRPr lang="en-US">
              <a:solidFill>
                <a:schemeClr val="bg1"/>
              </a:solidFill>
            </a:endParaRPr>
          </a:p>
          <a:p>
            <a:pPr marL="466725" lvl="2" indent="-285750">
              <a:buFont typeface="Arial" panose="020B0604020202020204" pitchFamily="34" charset="0"/>
              <a:buChar char="•"/>
            </a:pPr>
            <a:r>
              <a:rPr lang="en-US" err="1"/>
              <a:t>Blanke</a:t>
            </a:r>
            <a:r>
              <a:rPr lang="en-US"/>
              <a:t> </a:t>
            </a:r>
            <a:r>
              <a:rPr lang="en-US" err="1"/>
              <a:t>geleiders</a:t>
            </a:r>
            <a:endParaRPr lang="en-US"/>
          </a:p>
          <a:p>
            <a:pPr marL="466725" lvl="2" indent="-285750">
              <a:buFont typeface="Arial" panose="020B0604020202020204" pitchFamily="34" charset="0"/>
              <a:buChar char="•"/>
            </a:pPr>
            <a:r>
              <a:rPr lang="en-US" err="1"/>
              <a:t>Schakelinstallaties</a:t>
            </a:r>
            <a:endParaRPr lang="en-US"/>
          </a:p>
          <a:p>
            <a:pPr marL="466725" lvl="2" indent="-285750">
              <a:buFont typeface="Arial" panose="020B0604020202020204" pitchFamily="34" charset="0"/>
              <a:buChar char="•"/>
            </a:pPr>
            <a:r>
              <a:rPr lang="en-US" err="1"/>
              <a:t>Kabels</a:t>
            </a:r>
            <a:endParaRPr lang="en-US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Meer </a:t>
            </a:r>
            <a:r>
              <a:rPr lang="en-US" err="1">
                <a:solidFill>
                  <a:schemeClr val="bg1"/>
                </a:solidFill>
              </a:rPr>
              <a:t>zekerheid</a:t>
            </a:r>
            <a:r>
              <a:rPr lang="en-US">
                <a:solidFill>
                  <a:schemeClr val="bg1"/>
                </a:solidFill>
              </a:rPr>
              <a:t> in </a:t>
            </a:r>
            <a:r>
              <a:rPr lang="en-US" err="1">
                <a:solidFill>
                  <a:schemeClr val="bg1"/>
                </a:solidFill>
              </a:rPr>
              <a:t>besluitvorming</a:t>
            </a:r>
            <a:endParaRPr lang="en-US">
              <a:solidFill>
                <a:schemeClr val="bg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lvl="1"/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Beleidskeuzes en –potentie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pic>
        <p:nvPicPr>
          <p:cNvPr id="9" name="Tijdelijke aanduiding voor afbeelding 8" descr="Afbeelding met staal, pijp, gebouw, engineering&#10;&#10;Automatisch gegenereerde beschrijving">
            <a:extLst>
              <a:ext uri="{FF2B5EF4-FFF2-40B4-BE49-F238E27FC236}">
                <a16:creationId xmlns:a16="http://schemas.microsoft.com/office/drawing/2014/main" id="{016EF735-52A6-EE12-9DBE-1C6C3F0E88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895182" y="561181"/>
            <a:ext cx="6858000" cy="5735637"/>
          </a:xfr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ABEF690-B971-DC4F-7C10-307A3496BA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67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Resultaat en toekomst</a:t>
            </a:r>
          </a:p>
        </p:txBody>
      </p:sp>
      <p:sp>
        <p:nvSpPr>
          <p:cNvPr id="5" name="Tijdelijke aanduiding voor verticale tekst 4">
            <a:extLst>
              <a:ext uri="{FF2B5EF4-FFF2-40B4-BE49-F238E27FC236}">
                <a16:creationId xmlns:a16="http://schemas.microsoft.com/office/drawing/2014/main" id="{77B260D3-F852-7763-8534-8621429B7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anchor="b"/>
          <a:lstStyle/>
          <a:p>
            <a:pPr algn="ctr"/>
            <a:r>
              <a:rPr lang="en-US" sz="2800" u="sng" err="1"/>
              <a:t>Netto</a:t>
            </a:r>
            <a:r>
              <a:rPr lang="en-US" sz="2800" u="sng"/>
              <a:t> </a:t>
            </a:r>
            <a:r>
              <a:rPr lang="en-US" sz="2800" u="sng" err="1"/>
              <a:t>toegevoegd</a:t>
            </a:r>
            <a:r>
              <a:rPr lang="en-US" sz="2800" u="sng"/>
              <a:t>: 135 MVA</a:t>
            </a:r>
            <a:endParaRPr lang="nl-NL" sz="2800" u="sng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Meer capaciteit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CCC1867C-9B47-E1A5-342D-88DC499A06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D86D939B-3639-D063-0F1A-44465667D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959634"/>
              </p:ext>
            </p:extLst>
          </p:nvPr>
        </p:nvGraphicFramePr>
        <p:xfrm>
          <a:off x="480240" y="1853264"/>
          <a:ext cx="5250240" cy="2372679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1942310">
                  <a:extLst>
                    <a:ext uri="{9D8B030D-6E8A-4147-A177-3AD203B41FA5}">
                      <a16:colId xmlns:a16="http://schemas.microsoft.com/office/drawing/2014/main" val="1972659527"/>
                    </a:ext>
                  </a:extLst>
                </a:gridCol>
                <a:gridCol w="740733">
                  <a:extLst>
                    <a:ext uri="{9D8B030D-6E8A-4147-A177-3AD203B41FA5}">
                      <a16:colId xmlns:a16="http://schemas.microsoft.com/office/drawing/2014/main" val="3832094984"/>
                    </a:ext>
                  </a:extLst>
                </a:gridCol>
                <a:gridCol w="1288672">
                  <a:extLst>
                    <a:ext uri="{9D8B030D-6E8A-4147-A177-3AD203B41FA5}">
                      <a16:colId xmlns:a16="http://schemas.microsoft.com/office/drawing/2014/main" val="1642105556"/>
                    </a:ext>
                  </a:extLst>
                </a:gridCol>
                <a:gridCol w="1278525">
                  <a:extLst>
                    <a:ext uri="{9D8B030D-6E8A-4147-A177-3AD203B41FA5}">
                      <a16:colId xmlns:a16="http://schemas.microsoft.com/office/drawing/2014/main" val="28429916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Implementatiestatus: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Aantal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Vermogen erbij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Vermogen eraf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69432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Nog niet bekend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nl-NL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nl-NL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1288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Wordt geïmplementeerd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93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-119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6905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Is geïmplementeerd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36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231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-92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33888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Wordt niet geïmplementeerd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142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-52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38539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Gelijk aan BZIV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nl-NL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1180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Wordt geïmplementeerd na beleidswijziging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nl-NL" sz="1100" u="none" strike="noStrike">
                          <a:solidFill>
                            <a:schemeClr val="bg1"/>
                          </a:solidFill>
                          <a:effectLst/>
                        </a:rPr>
                        <a:t>27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nl-NL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14089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Wacht</a:t>
                      </a: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op </a:t>
                      </a:r>
                      <a:r>
                        <a:rPr lang="en-US" sz="1100" b="0" i="0" u="none" strike="noStrike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vervolgonderzoek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-39</a:t>
                      </a:r>
                      <a:endParaRPr lang="nl-NL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80931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Totaal</a:t>
                      </a: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implementatie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63/130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351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-216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03305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Totaal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130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562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-346</a:t>
                      </a:r>
                      <a:endParaRPr lang="nl-NL" sz="12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79138107"/>
                  </a:ext>
                </a:extLst>
              </a:tr>
            </a:tbl>
          </a:graphicData>
        </a:graphic>
      </p:graphicFrame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B89EAA60-E76D-0431-5789-26B7452D8E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13" name="Grafiek 12">
            <a:extLst>
              <a:ext uri="{FF2B5EF4-FFF2-40B4-BE49-F238E27FC236}">
                <a16:creationId xmlns:a16="http://schemas.microsoft.com/office/drawing/2014/main" id="{139058ED-3B05-8749-46FE-E8002DC36185}"/>
              </a:ext>
              <a:ext uri="{147F2762-F138-4A5C-976F-8EAC2B608ADB}">
                <a16:predDERef xmlns:a16="http://schemas.microsoft.com/office/drawing/2014/main" pred="{10198E0B-E170-38D9-E09A-7DC7C0E628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75471"/>
              </p:ext>
            </p:extLst>
          </p:nvPr>
        </p:nvGraphicFramePr>
        <p:xfrm>
          <a:off x="6456000" y="3870"/>
          <a:ext cx="5735999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26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3C9415-B3B9-5188-770E-B3AC825652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Tijdelijke aanduiding voor afbeelding 48" descr="Afbeelding met gebouw, trein, buitenshuis, engineering&#10;&#10;Automatisch gegenereerde beschrijving">
            <a:extLst>
              <a:ext uri="{FF2B5EF4-FFF2-40B4-BE49-F238E27FC236}">
                <a16:creationId xmlns:a16="http://schemas.microsoft.com/office/drawing/2014/main" id="{0DB1C76F-B3C5-CA7F-9940-B07BE87713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78" y="1463585"/>
            <a:ext cx="3697109" cy="4216103"/>
          </a:xfrm>
        </p:spPr>
      </p:pic>
      <p:pic>
        <p:nvPicPr>
          <p:cNvPr id="27" name="Tijdelijke aanduiding voor afbeelding 26" descr="Afbeelding met hemel, buitenshuis, pijp, speeltuin&#10;&#10;Automatisch gegenereerde beschrijving">
            <a:extLst>
              <a:ext uri="{FF2B5EF4-FFF2-40B4-BE49-F238E27FC236}">
                <a16:creationId xmlns:a16="http://schemas.microsoft.com/office/drawing/2014/main" id="{D69A82FD-B071-104D-8536-E66C7CF402B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9" name="Tijdelijke aanduiding voor afbeelding 38" descr="Afbeelding met keuken, overdekt, muur, oven&#10;&#10;Automatisch gegenereerde beschrijving">
            <a:extLst>
              <a:ext uri="{FF2B5EF4-FFF2-40B4-BE49-F238E27FC236}">
                <a16:creationId xmlns:a16="http://schemas.microsoft.com/office/drawing/2014/main" id="{E95DFD6C-B8BF-3F5B-45B5-0584C8A9A7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3" name="Tijdelijke aanduiding voor afbeelding 52" descr="Afbeelding met gebouw, wolkenkrabber, ijzer, kunst&#10;&#10;Automatisch gegenereerde beschrijving">
            <a:extLst>
              <a:ext uri="{FF2B5EF4-FFF2-40B4-BE49-F238E27FC236}">
                <a16:creationId xmlns:a16="http://schemas.microsoft.com/office/drawing/2014/main" id="{EFC7DC45-339A-43C4-275E-472A774B43B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3" name="Tijdelijke aanduiding voor afbeelding 42" descr="Afbeelding met overdekt, Elektrische bedrading, verlaten, kabel&#10;&#10;Automatisch gegenereerde beschrijving">
            <a:extLst>
              <a:ext uri="{FF2B5EF4-FFF2-40B4-BE49-F238E27FC236}">
                <a16:creationId xmlns:a16="http://schemas.microsoft.com/office/drawing/2014/main" id="{7728D489-01D0-A4C0-A599-3A42EC526E1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Tijdelijke aanduiding voor afbeelding 34" descr="Afbeelding met hemel, buitenshuis, ijzer, staal&#10;&#10;Automatisch gegenereerde beschrijving">
            <a:extLst>
              <a:ext uri="{FF2B5EF4-FFF2-40B4-BE49-F238E27FC236}">
                <a16:creationId xmlns:a16="http://schemas.microsoft.com/office/drawing/2014/main" id="{4B7D3175-3C3A-F2E6-2E44-D9F279016D5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3" name="Tijdelijke aanduiding voor afbeelding 62" descr="Afbeelding met overdekt, muur, plafond, kelder&#10;&#10;Automatisch gegenereerde beschrijving">
            <a:extLst>
              <a:ext uri="{FF2B5EF4-FFF2-40B4-BE49-F238E27FC236}">
                <a16:creationId xmlns:a16="http://schemas.microsoft.com/office/drawing/2014/main" id="{34701BA3-29C5-CA41-EDD0-A64C0F0B5C1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31282" y="2320286"/>
            <a:ext cx="1812826" cy="2502707"/>
          </a:xfrm>
        </p:spPr>
      </p:pic>
      <p:pic>
        <p:nvPicPr>
          <p:cNvPr id="45" name="Tijdelijke aanduiding voor afbeelding 44" descr="Afbeelding met gebouw, pijp, kabel, buitenshuis&#10;&#10;Automatisch gegenereerde beschrijving">
            <a:extLst>
              <a:ext uri="{FF2B5EF4-FFF2-40B4-BE49-F238E27FC236}">
                <a16:creationId xmlns:a16="http://schemas.microsoft.com/office/drawing/2014/main" id="{D08745C3-4EE1-5DBA-EF49-3728F0A9CF7F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1" name="Tijdelijke aanduiding voor afbeelding 30" descr="Afbeelding met buitenshuis, verkeer, paal, ijzer&#10;&#10;Automatisch gegenereerde beschrijving">
            <a:extLst>
              <a:ext uri="{FF2B5EF4-FFF2-40B4-BE49-F238E27FC236}">
                <a16:creationId xmlns:a16="http://schemas.microsoft.com/office/drawing/2014/main" id="{C1B48FD9-E60F-E15F-438C-C6517913C07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Tijdelijke aanduiding voor afbeelding 36" descr="Afbeelding met overdekt, machine, staal, muur&#10;&#10;Automatisch gegenereerde beschrijving">
            <a:extLst>
              <a:ext uri="{FF2B5EF4-FFF2-40B4-BE49-F238E27FC236}">
                <a16:creationId xmlns:a16="http://schemas.microsoft.com/office/drawing/2014/main" id="{9B8C63D1-4583-606E-B71F-596848B5039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7" name="Tijdelijke aanduiding voor afbeelding 46" descr="Afbeelding met buitenshuis, wolk, hemel, straat&#10;&#10;Automatisch gegenereerde beschrijving">
            <a:extLst>
              <a:ext uri="{FF2B5EF4-FFF2-40B4-BE49-F238E27FC236}">
                <a16:creationId xmlns:a16="http://schemas.microsoft.com/office/drawing/2014/main" id="{B0ECAEFE-E299-0899-D0DF-360ADD890344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7" name="Tijdelijke aanduiding voor afbeelding 56" descr="Afbeelding met staal, ijzer, pijp, overdekt&#10;&#10;Automatisch gegenereerde beschrijving">
            <a:extLst>
              <a:ext uri="{FF2B5EF4-FFF2-40B4-BE49-F238E27FC236}">
                <a16:creationId xmlns:a16="http://schemas.microsoft.com/office/drawing/2014/main" id="{7EC2B8A1-F630-A555-2337-796002008CB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5"/>
          <a:stretch/>
        </p:blipFill>
        <p:spPr>
          <a:xfrm flipH="1">
            <a:off x="8014669" y="4896036"/>
            <a:ext cx="1812826" cy="783652"/>
          </a:xfrm>
        </p:spPr>
      </p:pic>
      <p:pic>
        <p:nvPicPr>
          <p:cNvPr id="29" name="Tijdelijke aanduiding voor afbeelding 28" descr="Afbeelding met tekst, handschrift, menu, whiteboard&#10;&#10;Automatisch gegenereerde beschrijving">
            <a:extLst>
              <a:ext uri="{FF2B5EF4-FFF2-40B4-BE49-F238E27FC236}">
                <a16:creationId xmlns:a16="http://schemas.microsoft.com/office/drawing/2014/main" id="{DED66568-92C3-D3E1-0039-9E433959B0C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8813" y="4896036"/>
            <a:ext cx="1812826" cy="783652"/>
          </a:xfrm>
        </p:spPr>
      </p:pic>
      <p:pic>
        <p:nvPicPr>
          <p:cNvPr id="61" name="Tijdelijke aanduiding voor afbeelding 60" descr="Afbeelding met gootsteen, pijp, gas, staal&#10;&#10;Automatisch gegenereerde beschrijving">
            <a:extLst>
              <a:ext uri="{FF2B5EF4-FFF2-40B4-BE49-F238E27FC236}">
                <a16:creationId xmlns:a16="http://schemas.microsoft.com/office/drawing/2014/main" id="{272A787D-6DC5-0052-91E1-66D3D2E2222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5" name="Tijdelijke aanduiding voor afbeelding 54" descr="Afbeelding met engineering, staal, pijp, gebouw&#10;&#10;Automatisch gegenereerde beschrijving">
            <a:extLst>
              <a:ext uri="{FF2B5EF4-FFF2-40B4-BE49-F238E27FC236}">
                <a16:creationId xmlns:a16="http://schemas.microsoft.com/office/drawing/2014/main" id="{2F8EA940-B1F7-0F04-3591-B08D0708D198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559925" y="1811338"/>
            <a:ext cx="2503488" cy="1812925"/>
          </a:xfrm>
        </p:spPr>
      </p:pic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0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Gele plaknotitie hashtag">
            <a:extLst>
              <a:ext uri="{FF2B5EF4-FFF2-40B4-BE49-F238E27FC236}">
                <a16:creationId xmlns:a16="http://schemas.microsoft.com/office/drawing/2014/main" id="{88D4F2C5-CC99-C119-A143-96A5A58456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496"/>
            <a:ext cx="12192001" cy="6859495"/>
          </a:xfr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B6FBFFAD-2DE0-8D0A-C3AE-A1325E153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6F53E2A-C147-CB17-85A3-3F13E21E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6678" y="6190781"/>
            <a:ext cx="2933400" cy="228474"/>
          </a:xfrm>
        </p:spPr>
        <p:txBody>
          <a:bodyPr/>
          <a:lstStyle/>
          <a:p>
            <a:fld id="{1BEBB510-F868-1348-83AE-02E24D0194C1}" type="datetime1">
              <a:rPr lang="nl-NL" smtClean="0"/>
              <a:pPr/>
              <a:t>20-9-2024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7F7114-07CC-1A38-A64D-1274F747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0" y="6190781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2200504-6ACD-F43B-57ED-6D3C43AF98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06DBC244-850C-FC3F-8A99-ED3C1FF57243}"/>
              </a:ext>
            </a:extLst>
          </p:cNvPr>
          <p:cNvSpPr txBox="1">
            <a:spLocks/>
          </p:cNvSpPr>
          <p:nvPr/>
        </p:nvSpPr>
        <p:spPr>
          <a:xfrm>
            <a:off x="6096000" y="1187095"/>
            <a:ext cx="4503938" cy="4476858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1400" b="0" kern="1200" noProof="0" dirty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Feedback </a:t>
            </a:r>
          </a:p>
          <a:p>
            <a:endParaRPr lang="nl-NL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800">
                <a:latin typeface="Calibri" panose="020F0502020204030204" pitchFamily="34" charset="0"/>
                <a:cs typeface="Calibri" panose="020F0502020204030204" pitchFamily="34" charset="0"/>
              </a:rPr>
              <a:t>Follow up</a:t>
            </a:r>
          </a:p>
        </p:txBody>
      </p:sp>
    </p:spTree>
    <p:extLst>
      <p:ext uri="{BB962C8B-B14F-4D97-AF65-F5344CB8AC3E}">
        <p14:creationId xmlns:p14="http://schemas.microsoft.com/office/powerpoint/2010/main" val="2311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D3EA7-8048-BDA5-9410-BD5DF1CF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Wat is een ketenanalyse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0D27DBC-F767-0C9B-7482-31EFEFBF7C1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BB510-F868-1348-83AE-02E24D0194C1}" type="datetime1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3D1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3D1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7465AF-DC53-1FB6-6E07-35AA87B9A1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sp>
        <p:nvSpPr>
          <p:cNvPr id="10" name="Tijdelijke aanduiding voor verticale tekst 14">
            <a:extLst>
              <a:ext uri="{FF2B5EF4-FFF2-40B4-BE49-F238E27FC236}">
                <a16:creationId xmlns:a16="http://schemas.microsoft.com/office/drawing/2014/main" id="{9E8AF8F1-4631-4713-20BE-C41BE842B355}"/>
              </a:ext>
            </a:extLst>
          </p:cNvPr>
          <p:cNvSpPr txBox="1">
            <a:spLocks/>
          </p:cNvSpPr>
          <p:nvPr/>
        </p:nvSpPr>
        <p:spPr>
          <a:xfrm>
            <a:off x="452445" y="1593518"/>
            <a:ext cx="5968186" cy="42161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9438" indent="-22225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steemlettertype regulier"/>
              <a:buChar char="⎼"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875" indent="-2619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None/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63" indent="-17938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Microsoft JhengHei Light" panose="020B0304030504040204" pitchFamily="34" charset="-120"/>
              <a:buChar char="&gt;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34ECA1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nl-NL" sz="1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34ECA1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nl-NL" sz="1400" b="1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Tijdelijke aanduiding voor afbeelding 5">
            <a:extLst>
              <a:ext uri="{FF2B5EF4-FFF2-40B4-BE49-F238E27FC236}">
                <a16:creationId xmlns:a16="http://schemas.microsoft.com/office/drawing/2014/main" id="{839184EA-C6E2-C6D1-A323-0F42301DDA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39" r="14484"/>
          <a:stretch/>
        </p:blipFill>
        <p:spPr>
          <a:xfrm>
            <a:off x="5945077" y="0"/>
            <a:ext cx="6246924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15D6FAAB-A58A-CFCC-5EDB-272712FBC7A9}"/>
              </a:ext>
            </a:extLst>
          </p:cNvPr>
          <p:cNvSpPr/>
          <p:nvPr/>
        </p:nvSpPr>
        <p:spPr>
          <a:xfrm>
            <a:off x="7293502" y="1539667"/>
            <a:ext cx="3694271" cy="36630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 sz="1600" err="1"/>
          </a:p>
        </p:txBody>
      </p:sp>
      <p:sp>
        <p:nvSpPr>
          <p:cNvPr id="11" name="Tekstvak 33">
            <a:extLst>
              <a:ext uri="{FF2B5EF4-FFF2-40B4-BE49-F238E27FC236}">
                <a16:creationId xmlns:a16="http://schemas.microsoft.com/office/drawing/2014/main" id="{48272F9E-A6F9-9290-8E4B-B15C3C1A1185}"/>
              </a:ext>
            </a:extLst>
          </p:cNvPr>
          <p:cNvSpPr txBox="1"/>
          <p:nvPr/>
        </p:nvSpPr>
        <p:spPr>
          <a:xfrm>
            <a:off x="7581265" y="1519376"/>
            <a:ext cx="3207429" cy="38369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Een Ketenanalyse </a:t>
            </a:r>
            <a:r>
              <a:rPr lang="nl-NL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een analyse van de belastbaarheid van de assets in de transformatorketen op de onderstations. Deze analyses</a:t>
            </a:r>
            <a:r>
              <a:rPr lang="nl-NL" sz="160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maken we om </a:t>
            </a:r>
            <a:r>
              <a:rPr lang="nl-NL" sz="16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nauwkeuring en onderbouwd </a:t>
            </a:r>
            <a:r>
              <a:rPr lang="nl-NL" sz="16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 belastbaarheid van de stations te bepalen en het eventueel extra vermogen vast te stellen.</a:t>
            </a:r>
            <a:endParaRPr lang="nl-NL" sz="20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F96E8A7-BC4D-215D-5B85-69EFDB4ABC7C}"/>
              </a:ext>
            </a:extLst>
          </p:cNvPr>
          <p:cNvSpPr txBox="1"/>
          <p:nvPr/>
        </p:nvSpPr>
        <p:spPr>
          <a:xfrm>
            <a:off x="1324911" y="2480633"/>
            <a:ext cx="363984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	</a:t>
            </a:r>
            <a:r>
              <a:rPr lang="nl-NL" sz="16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Resultaat:</a:t>
            </a:r>
            <a:endParaRPr lang="nl-NL" sz="1400" b="1"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r>
              <a:rPr lang="nl-NL" sz="14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BZIV = Bedrijfszeker Installatievermogen</a:t>
            </a:r>
          </a:p>
          <a:p>
            <a:r>
              <a:rPr lang="nl-NL" sz="14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ANRV = Additioneel niet-redundant vermogen</a:t>
            </a:r>
          </a:p>
          <a:p>
            <a:r>
              <a:rPr lang="nl-NL" sz="14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TV = totaalvermogen</a:t>
            </a:r>
          </a:p>
        </p:txBody>
      </p:sp>
      <p:sp>
        <p:nvSpPr>
          <p:cNvPr id="4" name="Freeform: Shape 31">
            <a:extLst>
              <a:ext uri="{FF2B5EF4-FFF2-40B4-BE49-F238E27FC236}">
                <a16:creationId xmlns:a16="http://schemas.microsoft.com/office/drawing/2014/main" id="{184E9AD8-EDE0-F37F-DFAA-124654498537}"/>
              </a:ext>
            </a:extLst>
          </p:cNvPr>
          <p:cNvSpPr/>
          <p:nvPr/>
        </p:nvSpPr>
        <p:spPr>
          <a:xfrm>
            <a:off x="924967" y="2331204"/>
            <a:ext cx="4270606" cy="1404601"/>
          </a:xfrm>
          <a:custGeom>
            <a:avLst/>
            <a:gdLst>
              <a:gd name="connsiteX0" fmla="*/ 1593084 w 1721008"/>
              <a:gd name="connsiteY0" fmla="*/ 185772 h 846846"/>
              <a:gd name="connsiteX1" fmla="*/ 1501266 w 1721008"/>
              <a:gd name="connsiteY1" fmla="*/ 137699 h 846846"/>
              <a:gd name="connsiteX2" fmla="*/ 1296892 w 1721008"/>
              <a:gd name="connsiteY2" fmla="*/ 74871 h 846846"/>
              <a:gd name="connsiteX3" fmla="*/ 1201668 w 1721008"/>
              <a:gd name="connsiteY3" fmla="*/ 56326 h 846846"/>
              <a:gd name="connsiteX4" fmla="*/ 791073 w 1721008"/>
              <a:gd name="connsiteY4" fmla="*/ 0 h 846846"/>
              <a:gd name="connsiteX5" fmla="*/ 612784 w 1721008"/>
              <a:gd name="connsiteY5" fmla="*/ 12851 h 846846"/>
              <a:gd name="connsiteX6" fmla="*/ 389115 w 1721008"/>
              <a:gd name="connsiteY6" fmla="*/ 62251 h 846846"/>
              <a:gd name="connsiteX7" fmla="*/ 142535 w 1721008"/>
              <a:gd name="connsiteY7" fmla="*/ 205105 h 846846"/>
              <a:gd name="connsiteX8" fmla="*/ 12089 w 1721008"/>
              <a:gd name="connsiteY8" fmla="*/ 404209 h 846846"/>
              <a:gd name="connsiteX9" fmla="*/ 44599 w 1721008"/>
              <a:gd name="connsiteY9" fmla="*/ 609564 h 846846"/>
              <a:gd name="connsiteX10" fmla="*/ 116681 w 1721008"/>
              <a:gd name="connsiteY10" fmla="*/ 683569 h 846846"/>
              <a:gd name="connsiteX11" fmla="*/ 270327 w 1721008"/>
              <a:gd name="connsiteY11" fmla="*/ 769520 h 846846"/>
              <a:gd name="connsiteX12" fmla="*/ 638350 w 1721008"/>
              <a:gd name="connsiteY12" fmla="*/ 844814 h 846846"/>
              <a:gd name="connsiteX13" fmla="*/ 955838 w 1721008"/>
              <a:gd name="connsiteY13" fmla="*/ 832963 h 846846"/>
              <a:gd name="connsiteX14" fmla="*/ 1234640 w 1721008"/>
              <a:gd name="connsiteY14" fmla="*/ 787949 h 846846"/>
              <a:gd name="connsiteX15" fmla="*/ 1483529 w 1721008"/>
              <a:gd name="connsiteY15" fmla="*/ 699843 h 846846"/>
              <a:gd name="connsiteX16" fmla="*/ 1639599 w 1721008"/>
              <a:gd name="connsiteY16" fmla="*/ 575360 h 846846"/>
              <a:gd name="connsiteX17" fmla="*/ 1706736 w 1721008"/>
              <a:gd name="connsiteY17" fmla="*/ 461862 h 846846"/>
              <a:gd name="connsiteX18" fmla="*/ 1685326 w 1721008"/>
              <a:gd name="connsiteY18" fmla="*/ 276629 h 846846"/>
              <a:gd name="connsiteX19" fmla="*/ 1593084 w 1721008"/>
              <a:gd name="connsiteY19" fmla="*/ 185811 h 846846"/>
              <a:gd name="connsiteX20" fmla="*/ 1675688 w 1721008"/>
              <a:gd name="connsiteY20" fmla="*/ 410345 h 846846"/>
              <a:gd name="connsiteX21" fmla="*/ 1664780 w 1721008"/>
              <a:gd name="connsiteY21" fmla="*/ 452993 h 846846"/>
              <a:gd name="connsiteX22" fmla="*/ 1599394 w 1721008"/>
              <a:gd name="connsiteY22" fmla="*/ 564896 h 846846"/>
              <a:gd name="connsiteX23" fmla="*/ 1460252 w 1721008"/>
              <a:gd name="connsiteY23" fmla="*/ 679144 h 846846"/>
              <a:gd name="connsiteX24" fmla="*/ 1233698 w 1721008"/>
              <a:gd name="connsiteY24" fmla="*/ 764460 h 846846"/>
              <a:gd name="connsiteX25" fmla="*/ 975056 w 1721008"/>
              <a:gd name="connsiteY25" fmla="*/ 809802 h 846846"/>
              <a:gd name="connsiteX26" fmla="*/ 626885 w 1721008"/>
              <a:gd name="connsiteY26" fmla="*/ 826250 h 846846"/>
              <a:gd name="connsiteX27" fmla="*/ 256707 w 1721008"/>
              <a:gd name="connsiteY27" fmla="*/ 742184 h 846846"/>
              <a:gd name="connsiteX28" fmla="*/ 141535 w 1721008"/>
              <a:gd name="connsiteY28" fmla="*/ 673008 h 846846"/>
              <a:gd name="connsiteX29" fmla="*/ 76090 w 1721008"/>
              <a:gd name="connsiteY29" fmla="*/ 604774 h 846846"/>
              <a:gd name="connsiteX30" fmla="*/ 44176 w 1721008"/>
              <a:gd name="connsiteY30" fmla="*/ 413943 h 846846"/>
              <a:gd name="connsiteX31" fmla="*/ 177643 w 1721008"/>
              <a:gd name="connsiteY31" fmla="*/ 209260 h 846846"/>
              <a:gd name="connsiteX32" fmla="*/ 405409 w 1721008"/>
              <a:gd name="connsiteY32" fmla="*/ 77218 h 846846"/>
              <a:gd name="connsiteX33" fmla="*/ 668379 w 1721008"/>
              <a:gd name="connsiteY33" fmla="*/ 22565 h 846846"/>
              <a:gd name="connsiteX34" fmla="*/ 891317 w 1721008"/>
              <a:gd name="connsiteY34" fmla="*/ 19353 h 846846"/>
              <a:gd name="connsiteX35" fmla="*/ 1144534 w 1721008"/>
              <a:gd name="connsiteY35" fmla="*/ 55461 h 846846"/>
              <a:gd name="connsiteX36" fmla="*/ 1147074 w 1721008"/>
              <a:gd name="connsiteY36" fmla="*/ 58153 h 846846"/>
              <a:gd name="connsiteX37" fmla="*/ 1143457 w 1721008"/>
              <a:gd name="connsiteY37" fmla="*/ 64310 h 846846"/>
              <a:gd name="connsiteX38" fmla="*/ 1145958 w 1721008"/>
              <a:gd name="connsiteY38" fmla="*/ 67215 h 846846"/>
              <a:gd name="connsiteX39" fmla="*/ 1195955 w 1721008"/>
              <a:gd name="connsiteY39" fmla="*/ 75544 h 846846"/>
              <a:gd name="connsiteX40" fmla="*/ 1316475 w 1721008"/>
              <a:gd name="connsiteY40" fmla="*/ 108940 h 846846"/>
              <a:gd name="connsiteX41" fmla="*/ 1320418 w 1721008"/>
              <a:gd name="connsiteY41" fmla="*/ 110940 h 846846"/>
              <a:gd name="connsiteX42" fmla="*/ 1348293 w 1721008"/>
              <a:gd name="connsiteY42" fmla="*/ 107151 h 846846"/>
              <a:gd name="connsiteX43" fmla="*/ 1539855 w 1721008"/>
              <a:gd name="connsiteY43" fmla="*/ 183599 h 846846"/>
              <a:gd name="connsiteX44" fmla="*/ 1638176 w 1721008"/>
              <a:gd name="connsiteY44" fmla="*/ 271069 h 846846"/>
              <a:gd name="connsiteX45" fmla="*/ 1675707 w 1721008"/>
              <a:gd name="connsiteY45" fmla="*/ 410345 h 84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21008" h="846846">
                <a:moveTo>
                  <a:pt x="1593084" y="185772"/>
                </a:moveTo>
                <a:cubicBezTo>
                  <a:pt x="1564075" y="166689"/>
                  <a:pt x="1533372" y="150780"/>
                  <a:pt x="1501266" y="137699"/>
                </a:cubicBezTo>
                <a:cubicBezTo>
                  <a:pt x="1435013" y="110709"/>
                  <a:pt x="1366934" y="89529"/>
                  <a:pt x="1296892" y="74871"/>
                </a:cubicBezTo>
                <a:cubicBezTo>
                  <a:pt x="1265247" y="68253"/>
                  <a:pt x="1232871" y="64540"/>
                  <a:pt x="1201668" y="56326"/>
                </a:cubicBezTo>
                <a:cubicBezTo>
                  <a:pt x="1067086" y="20872"/>
                  <a:pt x="930388" y="2501"/>
                  <a:pt x="791073" y="0"/>
                </a:cubicBezTo>
                <a:cubicBezTo>
                  <a:pt x="731631" y="4194"/>
                  <a:pt x="672092" y="7329"/>
                  <a:pt x="612784" y="12851"/>
                </a:cubicBezTo>
                <a:cubicBezTo>
                  <a:pt x="536279" y="19968"/>
                  <a:pt x="461831" y="37416"/>
                  <a:pt x="389115" y="62251"/>
                </a:cubicBezTo>
                <a:cubicBezTo>
                  <a:pt x="297470" y="93550"/>
                  <a:pt x="213981" y="139007"/>
                  <a:pt x="142535" y="205105"/>
                </a:cubicBezTo>
                <a:cubicBezTo>
                  <a:pt x="82535" y="260604"/>
                  <a:pt x="37001" y="325779"/>
                  <a:pt x="12089" y="404209"/>
                </a:cubicBezTo>
                <a:cubicBezTo>
                  <a:pt x="-11323" y="477925"/>
                  <a:pt x="-858" y="546178"/>
                  <a:pt x="44599" y="609564"/>
                </a:cubicBezTo>
                <a:cubicBezTo>
                  <a:pt x="65068" y="638093"/>
                  <a:pt x="89249" y="662235"/>
                  <a:pt x="116681" y="683569"/>
                </a:cubicBezTo>
                <a:cubicBezTo>
                  <a:pt x="163542" y="719984"/>
                  <a:pt x="215636" y="747224"/>
                  <a:pt x="270327" y="769520"/>
                </a:cubicBezTo>
                <a:cubicBezTo>
                  <a:pt x="388250" y="817593"/>
                  <a:pt x="511944" y="838696"/>
                  <a:pt x="638350" y="844814"/>
                </a:cubicBezTo>
                <a:cubicBezTo>
                  <a:pt x="744423" y="849950"/>
                  <a:pt x="850285" y="845121"/>
                  <a:pt x="955838" y="832963"/>
                </a:cubicBezTo>
                <a:cubicBezTo>
                  <a:pt x="1049484" y="822172"/>
                  <a:pt x="1142572" y="808244"/>
                  <a:pt x="1234640" y="787949"/>
                </a:cubicBezTo>
                <a:cubicBezTo>
                  <a:pt x="1321246" y="768866"/>
                  <a:pt x="1404677" y="740953"/>
                  <a:pt x="1483529" y="699843"/>
                </a:cubicBezTo>
                <a:cubicBezTo>
                  <a:pt x="1543703" y="668467"/>
                  <a:pt x="1595796" y="627204"/>
                  <a:pt x="1639599" y="575360"/>
                </a:cubicBezTo>
                <a:cubicBezTo>
                  <a:pt x="1668378" y="541292"/>
                  <a:pt x="1690904" y="503587"/>
                  <a:pt x="1706736" y="461862"/>
                </a:cubicBezTo>
                <a:cubicBezTo>
                  <a:pt x="1731571" y="396398"/>
                  <a:pt x="1723723" y="334705"/>
                  <a:pt x="1685326" y="276629"/>
                </a:cubicBezTo>
                <a:cubicBezTo>
                  <a:pt x="1661010" y="239867"/>
                  <a:pt x="1629846" y="209992"/>
                  <a:pt x="1593084" y="185811"/>
                </a:cubicBezTo>
                <a:close/>
                <a:moveTo>
                  <a:pt x="1675688" y="410345"/>
                </a:moveTo>
                <a:cubicBezTo>
                  <a:pt x="1673591" y="424792"/>
                  <a:pt x="1669647" y="439201"/>
                  <a:pt x="1664780" y="452993"/>
                </a:cubicBezTo>
                <a:cubicBezTo>
                  <a:pt x="1650199" y="494411"/>
                  <a:pt x="1628018" y="531654"/>
                  <a:pt x="1599394" y="564896"/>
                </a:cubicBezTo>
                <a:cubicBezTo>
                  <a:pt x="1559669" y="611026"/>
                  <a:pt x="1514212" y="650116"/>
                  <a:pt x="1460252" y="679144"/>
                </a:cubicBezTo>
                <a:cubicBezTo>
                  <a:pt x="1388498" y="717753"/>
                  <a:pt x="1312743" y="745454"/>
                  <a:pt x="1233698" y="764460"/>
                </a:cubicBezTo>
                <a:cubicBezTo>
                  <a:pt x="1148439" y="784967"/>
                  <a:pt x="1061969" y="798510"/>
                  <a:pt x="975056" y="809802"/>
                </a:cubicBezTo>
                <a:cubicBezTo>
                  <a:pt x="859403" y="824826"/>
                  <a:pt x="743365" y="831809"/>
                  <a:pt x="626885" y="826250"/>
                </a:cubicBezTo>
                <a:cubicBezTo>
                  <a:pt x="498670" y="820113"/>
                  <a:pt x="374207" y="796048"/>
                  <a:pt x="256707" y="742184"/>
                </a:cubicBezTo>
                <a:cubicBezTo>
                  <a:pt x="215770" y="723428"/>
                  <a:pt x="176950" y="701017"/>
                  <a:pt x="141535" y="673008"/>
                </a:cubicBezTo>
                <a:cubicBezTo>
                  <a:pt x="116565" y="653270"/>
                  <a:pt x="94539" y="631032"/>
                  <a:pt x="76090" y="604774"/>
                </a:cubicBezTo>
                <a:cubicBezTo>
                  <a:pt x="34789" y="546005"/>
                  <a:pt x="23304" y="482792"/>
                  <a:pt x="44176" y="413943"/>
                </a:cubicBezTo>
                <a:cubicBezTo>
                  <a:pt x="68780" y="332781"/>
                  <a:pt x="115449" y="265875"/>
                  <a:pt x="177643" y="209260"/>
                </a:cubicBezTo>
                <a:cubicBezTo>
                  <a:pt x="244010" y="148856"/>
                  <a:pt x="321247" y="106997"/>
                  <a:pt x="405409" y="77218"/>
                </a:cubicBezTo>
                <a:cubicBezTo>
                  <a:pt x="490591" y="47092"/>
                  <a:pt x="578485" y="30375"/>
                  <a:pt x="668379" y="22565"/>
                </a:cubicBezTo>
                <a:cubicBezTo>
                  <a:pt x="742673" y="16121"/>
                  <a:pt x="817005" y="15698"/>
                  <a:pt x="891317" y="19353"/>
                </a:cubicBezTo>
                <a:cubicBezTo>
                  <a:pt x="976749" y="23565"/>
                  <a:pt x="1061123" y="36474"/>
                  <a:pt x="1144534" y="55461"/>
                </a:cubicBezTo>
                <a:cubicBezTo>
                  <a:pt x="1145092" y="55595"/>
                  <a:pt x="1145496" y="56461"/>
                  <a:pt x="1147074" y="58153"/>
                </a:cubicBezTo>
                <a:cubicBezTo>
                  <a:pt x="1145573" y="60693"/>
                  <a:pt x="1144515" y="62501"/>
                  <a:pt x="1143457" y="64310"/>
                </a:cubicBezTo>
                <a:cubicBezTo>
                  <a:pt x="1144284" y="65310"/>
                  <a:pt x="1144977" y="67041"/>
                  <a:pt x="1145958" y="67215"/>
                </a:cubicBezTo>
                <a:cubicBezTo>
                  <a:pt x="1162598" y="70177"/>
                  <a:pt x="1179161" y="74197"/>
                  <a:pt x="1195955" y="75544"/>
                </a:cubicBezTo>
                <a:cubicBezTo>
                  <a:pt x="1238372" y="78949"/>
                  <a:pt x="1278385" y="90299"/>
                  <a:pt x="1316475" y="108940"/>
                </a:cubicBezTo>
                <a:cubicBezTo>
                  <a:pt x="1317802" y="109593"/>
                  <a:pt x="1319072" y="110344"/>
                  <a:pt x="1320418" y="110940"/>
                </a:cubicBezTo>
                <a:cubicBezTo>
                  <a:pt x="1329550" y="115057"/>
                  <a:pt x="1338842" y="113787"/>
                  <a:pt x="1348293" y="107151"/>
                </a:cubicBezTo>
                <a:cubicBezTo>
                  <a:pt x="1414026" y="126772"/>
                  <a:pt x="1479778" y="148049"/>
                  <a:pt x="1539855" y="183599"/>
                </a:cubicBezTo>
                <a:cubicBezTo>
                  <a:pt x="1578291" y="206336"/>
                  <a:pt x="1612109" y="234423"/>
                  <a:pt x="1638176" y="271069"/>
                </a:cubicBezTo>
                <a:cubicBezTo>
                  <a:pt x="1667878" y="312833"/>
                  <a:pt x="1683209" y="358713"/>
                  <a:pt x="1675707" y="410345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nl-NL" altLang="zh-TW"/>
          </a:p>
        </p:txBody>
      </p:sp>
      <p:sp>
        <p:nvSpPr>
          <p:cNvPr id="5" name="Freeform: Shape 63">
            <a:extLst>
              <a:ext uri="{FF2B5EF4-FFF2-40B4-BE49-F238E27FC236}">
                <a16:creationId xmlns:a16="http://schemas.microsoft.com/office/drawing/2014/main" id="{141F0495-85F4-AA30-AC57-D9399E178BB9}"/>
              </a:ext>
            </a:extLst>
          </p:cNvPr>
          <p:cNvSpPr/>
          <p:nvPr/>
        </p:nvSpPr>
        <p:spPr>
          <a:xfrm rot="18710576">
            <a:off x="517406" y="2426290"/>
            <a:ext cx="998562" cy="466307"/>
          </a:xfrm>
          <a:custGeom>
            <a:avLst/>
            <a:gdLst>
              <a:gd name="connsiteX0" fmla="*/ 157104 w 193970"/>
              <a:gd name="connsiteY0" fmla="*/ 48813 h 833316"/>
              <a:gd name="connsiteX1" fmla="*/ 152250 w 193970"/>
              <a:gd name="connsiteY1" fmla="*/ 22340 h 833316"/>
              <a:gd name="connsiteX2" fmla="*/ 140165 w 193970"/>
              <a:gd name="connsiteY2" fmla="*/ 3963 h 833316"/>
              <a:gd name="connsiteX3" fmla="*/ 119409 w 193970"/>
              <a:gd name="connsiteY3" fmla="*/ 3349 h 833316"/>
              <a:gd name="connsiteX4" fmla="*/ 100417 w 193970"/>
              <a:gd name="connsiteY4" fmla="*/ 28114 h 833316"/>
              <a:gd name="connsiteX5" fmla="*/ 10371 w 193970"/>
              <a:gd name="connsiteY5" fmla="*/ 189004 h 833316"/>
              <a:gd name="connsiteX6" fmla="*/ 761 w 193970"/>
              <a:gd name="connsiteY6" fmla="*/ 209338 h 833316"/>
              <a:gd name="connsiteX7" fmla="*/ 6784 w 193970"/>
              <a:gd name="connsiteY7" fmla="*/ 224301 h 833316"/>
              <a:gd name="connsiteX8" fmla="*/ 23301 w 193970"/>
              <a:gd name="connsiteY8" fmla="*/ 221577 h 833316"/>
              <a:gd name="connsiteX9" fmla="*/ 38628 w 193970"/>
              <a:gd name="connsiteY9" fmla="*/ 199651 h 833316"/>
              <a:gd name="connsiteX10" fmla="*/ 69743 w 193970"/>
              <a:gd name="connsiteY10" fmla="*/ 145650 h 833316"/>
              <a:gd name="connsiteX11" fmla="*/ 78011 w 193970"/>
              <a:gd name="connsiteY11" fmla="*/ 147204 h 833316"/>
              <a:gd name="connsiteX12" fmla="*/ 71547 w 193970"/>
              <a:gd name="connsiteY12" fmla="*/ 186453 h 833316"/>
              <a:gd name="connsiteX13" fmla="*/ 47644 w 193970"/>
              <a:gd name="connsiteY13" fmla="*/ 328351 h 833316"/>
              <a:gd name="connsiteX14" fmla="*/ 20001 w 193970"/>
              <a:gd name="connsiteY14" fmla="*/ 795328 h 833316"/>
              <a:gd name="connsiteX15" fmla="*/ 22610 w 193970"/>
              <a:gd name="connsiteY15" fmla="*/ 821916 h 833316"/>
              <a:gd name="connsiteX16" fmla="*/ 45477 w 193970"/>
              <a:gd name="connsiteY16" fmla="*/ 831220 h 833316"/>
              <a:gd name="connsiteX17" fmla="*/ 48565 w 193970"/>
              <a:gd name="connsiteY17" fmla="*/ 810751 h 833316"/>
              <a:gd name="connsiteX18" fmla="*/ 51577 w 193970"/>
              <a:gd name="connsiteY18" fmla="*/ 738814 h 833316"/>
              <a:gd name="connsiteX19" fmla="*/ 73158 w 193970"/>
              <a:gd name="connsiteY19" fmla="*/ 388567 h 833316"/>
              <a:gd name="connsiteX20" fmla="*/ 117759 w 193970"/>
              <a:gd name="connsiteY20" fmla="*/ 140854 h 833316"/>
              <a:gd name="connsiteX21" fmla="*/ 128502 w 193970"/>
              <a:gd name="connsiteY21" fmla="*/ 123647 h 833316"/>
              <a:gd name="connsiteX22" fmla="*/ 137575 w 193970"/>
              <a:gd name="connsiteY22" fmla="*/ 142677 h 833316"/>
              <a:gd name="connsiteX23" fmla="*/ 158600 w 193970"/>
              <a:gd name="connsiteY23" fmla="*/ 253153 h 833316"/>
              <a:gd name="connsiteX24" fmla="*/ 166657 w 193970"/>
              <a:gd name="connsiteY24" fmla="*/ 283520 h 833316"/>
              <a:gd name="connsiteX25" fmla="*/ 184152 w 193970"/>
              <a:gd name="connsiteY25" fmla="*/ 295432 h 833316"/>
              <a:gd name="connsiteX26" fmla="*/ 193360 w 193970"/>
              <a:gd name="connsiteY26" fmla="*/ 288565 h 833316"/>
              <a:gd name="connsiteX27" fmla="*/ 192765 w 193970"/>
              <a:gd name="connsiteY27" fmla="*/ 270859 h 833316"/>
              <a:gd name="connsiteX28" fmla="*/ 157085 w 193970"/>
              <a:gd name="connsiteY28" fmla="*/ 48832 h 83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3970" h="833316">
                <a:moveTo>
                  <a:pt x="157104" y="48813"/>
                </a:moveTo>
                <a:cubicBezTo>
                  <a:pt x="155665" y="39931"/>
                  <a:pt x="155205" y="30685"/>
                  <a:pt x="152250" y="22340"/>
                </a:cubicBezTo>
                <a:cubicBezTo>
                  <a:pt x="149872" y="15607"/>
                  <a:pt x="144923" y="9526"/>
                  <a:pt x="140165" y="3963"/>
                </a:cubicBezTo>
                <a:cubicBezTo>
                  <a:pt x="135887" y="-1044"/>
                  <a:pt x="123533" y="-1370"/>
                  <a:pt x="119409" y="3349"/>
                </a:cubicBezTo>
                <a:cubicBezTo>
                  <a:pt x="112580" y="11175"/>
                  <a:pt x="105501" y="19137"/>
                  <a:pt x="100417" y="28114"/>
                </a:cubicBezTo>
                <a:cubicBezTo>
                  <a:pt x="70089" y="81559"/>
                  <a:pt x="40240" y="135291"/>
                  <a:pt x="10371" y="189004"/>
                </a:cubicBezTo>
                <a:cubicBezTo>
                  <a:pt x="6727" y="195545"/>
                  <a:pt x="3772" y="202471"/>
                  <a:pt x="761" y="209338"/>
                </a:cubicBezTo>
                <a:cubicBezTo>
                  <a:pt x="-1580" y="214690"/>
                  <a:pt x="1777" y="222268"/>
                  <a:pt x="6784" y="224301"/>
                </a:cubicBezTo>
                <a:cubicBezTo>
                  <a:pt x="12942" y="226795"/>
                  <a:pt x="19215" y="226220"/>
                  <a:pt x="23301" y="221577"/>
                </a:cubicBezTo>
                <a:cubicBezTo>
                  <a:pt x="29152" y="214921"/>
                  <a:pt x="34082" y="207305"/>
                  <a:pt x="38628" y="199651"/>
                </a:cubicBezTo>
                <a:cubicBezTo>
                  <a:pt x="49237" y="181791"/>
                  <a:pt x="59404" y="163663"/>
                  <a:pt x="69743" y="145650"/>
                </a:cubicBezTo>
                <a:cubicBezTo>
                  <a:pt x="72506" y="146168"/>
                  <a:pt x="75249" y="146686"/>
                  <a:pt x="78011" y="147204"/>
                </a:cubicBezTo>
                <a:cubicBezTo>
                  <a:pt x="75863" y="160287"/>
                  <a:pt x="73772" y="173389"/>
                  <a:pt x="71547" y="186453"/>
                </a:cubicBezTo>
                <a:cubicBezTo>
                  <a:pt x="63490" y="233739"/>
                  <a:pt x="53514" y="280796"/>
                  <a:pt x="47644" y="328351"/>
                </a:cubicBezTo>
                <a:cubicBezTo>
                  <a:pt x="28519" y="483370"/>
                  <a:pt x="25814" y="639464"/>
                  <a:pt x="20001" y="795328"/>
                </a:cubicBezTo>
                <a:cubicBezTo>
                  <a:pt x="19675" y="804191"/>
                  <a:pt x="20116" y="813514"/>
                  <a:pt x="22610" y="821916"/>
                </a:cubicBezTo>
                <a:cubicBezTo>
                  <a:pt x="25449" y="831488"/>
                  <a:pt x="32797" y="836399"/>
                  <a:pt x="45477" y="831220"/>
                </a:cubicBezTo>
                <a:cubicBezTo>
                  <a:pt x="46436" y="825081"/>
                  <a:pt x="48181" y="817945"/>
                  <a:pt x="48565" y="810751"/>
                </a:cubicBezTo>
                <a:cubicBezTo>
                  <a:pt x="49831" y="786791"/>
                  <a:pt x="50560" y="762793"/>
                  <a:pt x="51577" y="738814"/>
                </a:cubicBezTo>
                <a:cubicBezTo>
                  <a:pt x="56603" y="621931"/>
                  <a:pt x="61456" y="505028"/>
                  <a:pt x="73158" y="388567"/>
                </a:cubicBezTo>
                <a:cubicBezTo>
                  <a:pt x="81560" y="304832"/>
                  <a:pt x="96408" y="222248"/>
                  <a:pt x="117759" y="140854"/>
                </a:cubicBezTo>
                <a:cubicBezTo>
                  <a:pt x="119447" y="134428"/>
                  <a:pt x="118795" y="125527"/>
                  <a:pt x="128502" y="123647"/>
                </a:cubicBezTo>
                <a:cubicBezTo>
                  <a:pt x="136789" y="127560"/>
                  <a:pt x="136232" y="135694"/>
                  <a:pt x="137575" y="142677"/>
                </a:cubicBezTo>
                <a:cubicBezTo>
                  <a:pt x="144654" y="179489"/>
                  <a:pt x="151387" y="216359"/>
                  <a:pt x="158600" y="253153"/>
                </a:cubicBezTo>
                <a:cubicBezTo>
                  <a:pt x="160614" y="263416"/>
                  <a:pt x="163242" y="273640"/>
                  <a:pt x="166657" y="283520"/>
                </a:cubicBezTo>
                <a:cubicBezTo>
                  <a:pt x="169324" y="291250"/>
                  <a:pt x="176402" y="295222"/>
                  <a:pt x="184152" y="295432"/>
                </a:cubicBezTo>
                <a:cubicBezTo>
                  <a:pt x="187317" y="295509"/>
                  <a:pt x="192708" y="291538"/>
                  <a:pt x="193360" y="288565"/>
                </a:cubicBezTo>
                <a:cubicBezTo>
                  <a:pt x="194607" y="282983"/>
                  <a:pt x="193705" y="276690"/>
                  <a:pt x="192765" y="270859"/>
                </a:cubicBezTo>
                <a:cubicBezTo>
                  <a:pt x="180968" y="196831"/>
                  <a:pt x="169017" y="122822"/>
                  <a:pt x="157085" y="48832"/>
                </a:cubicBezTo>
                <a:close/>
              </a:path>
            </a:pathLst>
          </a:custGeom>
          <a:solidFill>
            <a:schemeClr val="accent4"/>
          </a:solidFill>
          <a:ln w="19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B051F267-45BE-E655-49A7-0EE55E780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65284"/>
              </p:ext>
            </p:extLst>
          </p:nvPr>
        </p:nvGraphicFramePr>
        <p:xfrm>
          <a:off x="257882" y="1126845"/>
          <a:ext cx="5413245" cy="1079756"/>
        </p:xfrm>
        <a:graphic>
          <a:graphicData uri="http://schemas.openxmlformats.org/drawingml/2006/table">
            <a:tbl>
              <a:tblPr firstRow="1" firstCol="1" bandRow="1"/>
              <a:tblGrid>
                <a:gridCol w="665396">
                  <a:extLst>
                    <a:ext uri="{9D8B030D-6E8A-4147-A177-3AD203B41FA5}">
                      <a16:colId xmlns:a16="http://schemas.microsoft.com/office/drawing/2014/main" val="868978973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1244927031"/>
                    </a:ext>
                  </a:extLst>
                </a:gridCol>
                <a:gridCol w="1083075">
                  <a:extLst>
                    <a:ext uri="{9D8B030D-6E8A-4147-A177-3AD203B41FA5}">
                      <a16:colId xmlns:a16="http://schemas.microsoft.com/office/drawing/2014/main" val="580826041"/>
                    </a:ext>
                  </a:extLst>
                </a:gridCol>
                <a:gridCol w="1162975">
                  <a:extLst>
                    <a:ext uri="{9D8B030D-6E8A-4147-A177-3AD203B41FA5}">
                      <a16:colId xmlns:a16="http://schemas.microsoft.com/office/drawing/2014/main" val="1496124691"/>
                    </a:ext>
                  </a:extLst>
                </a:gridCol>
                <a:gridCol w="1534133">
                  <a:extLst>
                    <a:ext uri="{9D8B030D-6E8A-4147-A177-3AD203B41FA5}">
                      <a16:colId xmlns:a16="http://schemas.microsoft.com/office/drawing/2014/main" val="3867478372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Huidige registratie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Volgens huidige beleid </a:t>
                      </a:r>
                      <a:b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Volgens nieuw beleid</a:t>
                      </a:r>
                      <a:b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Maximaal potentieel (volgens IEC) </a:t>
                      </a:r>
                      <a:b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0815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BZIV</a:t>
                      </a:r>
                      <a:endParaRPr lang="nl-NL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41,6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44175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ANRV</a:t>
                      </a:r>
                      <a:endParaRPr lang="nl-NL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51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  <a:endParaRPr lang="nl-NL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45,9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62,4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721091"/>
                  </a:ext>
                </a:extLst>
              </a:tr>
            </a:tbl>
          </a:graphicData>
        </a:graphic>
      </p:graphicFrame>
      <p:pic>
        <p:nvPicPr>
          <p:cNvPr id="12" name="Afbeelding 11">
            <a:extLst>
              <a:ext uri="{FF2B5EF4-FFF2-40B4-BE49-F238E27FC236}">
                <a16:creationId xmlns:a16="http://schemas.microsoft.com/office/drawing/2014/main" id="{63471479-9872-6172-B881-0BE61F5CC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95" y="3796224"/>
            <a:ext cx="4270606" cy="28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71AA6C9E-6238-4CD2-83B4-0A655C84534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68AC16F-F6C8-42A0-9598-2F2220E4ADF3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3C622CA-13D6-4587-9327-B32DEFE306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66D8158-CCD8-4825-999C-886A66F7ABB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8D0B57D-9729-434B-ACFC-3FC027808DD4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AA64C4E-B2FC-4CF7-A2AE-7C72D020532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7516A-311D-4572-AA71-D77964E512D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13A0042-FD88-4DB1-896C-3D2D4E83A482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C7DD25B-0AD9-4066-BEC4-B0E72CD776FC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C792DB5-AC5B-492C-8614-DA69338F0F2A}"/>
                </a:ext>
              </a:extLst>
            </p:cNvPr>
            <p:cNvSpPr/>
            <p:nvPr userDrawn="1"/>
          </p:nvSpPr>
          <p:spPr>
            <a:xfrm>
              <a:off x="7329466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3D789652-AB76-19A9-C086-964CA193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99" y="230540"/>
            <a:ext cx="10625890" cy="768337"/>
          </a:xfrm>
        </p:spPr>
        <p:txBody>
          <a:bodyPr/>
          <a:lstStyle/>
          <a:p>
            <a:r>
              <a:rPr lang="nl-NL" altLang="zh-TW" dirty="0">
                <a:latin typeface="Calibri" panose="020F0502020204030204" pitchFamily="34" charset="0"/>
                <a:cs typeface="Calibri" panose="020F0502020204030204" pitchFamily="34" charset="0"/>
              </a:rPr>
              <a:t>Waarom en wanneer en doen we een Ketenanalyse?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Graphic 25">
            <a:extLst>
              <a:ext uri="{FF2B5EF4-FFF2-40B4-BE49-F238E27FC236}">
                <a16:creationId xmlns:a16="http://schemas.microsoft.com/office/drawing/2014/main" id="{8DD829E8-4518-179E-4871-6DF6F0AA5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548" y="1853518"/>
            <a:ext cx="3177364" cy="3721553"/>
          </a:xfrm>
          <a:prstGeom prst="rect">
            <a:avLst/>
          </a:prstGeom>
        </p:spPr>
      </p:pic>
      <p:sp>
        <p:nvSpPr>
          <p:cNvPr id="41" name="Tekstvak 26">
            <a:extLst>
              <a:ext uri="{FF2B5EF4-FFF2-40B4-BE49-F238E27FC236}">
                <a16:creationId xmlns:a16="http://schemas.microsoft.com/office/drawing/2014/main" id="{DED7E7CD-A14A-A8E0-06C0-2E97326EF945}"/>
              </a:ext>
            </a:extLst>
          </p:cNvPr>
          <p:cNvSpPr txBox="1"/>
          <p:nvPr/>
        </p:nvSpPr>
        <p:spPr>
          <a:xfrm>
            <a:off x="1078142" y="1959525"/>
            <a:ext cx="2832365" cy="374495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l-NL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Toenemende aanvraag </a:t>
            </a:r>
            <a:r>
              <a:rPr lang="nl-NL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aansluitingen elektriciteitsnet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 meer plekken dreigt </a:t>
            </a:r>
            <a:r>
              <a:rPr lang="nl-NL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transport schaarste </a:t>
            </a:r>
            <a:r>
              <a:rPr lang="nl-NL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 worden afgekondigd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gevolg dat klanten </a:t>
            </a:r>
            <a:r>
              <a:rPr lang="nl-NL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nl-NL" sz="18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kunnen worden </a:t>
            </a:r>
            <a:r>
              <a:rPr lang="nl-NL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aangesloten</a:t>
            </a:r>
            <a:endParaRPr lang="en-US" sz="2400" b="1" i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" name="Graphic 27">
            <a:extLst>
              <a:ext uri="{FF2B5EF4-FFF2-40B4-BE49-F238E27FC236}">
                <a16:creationId xmlns:a16="http://schemas.microsoft.com/office/drawing/2014/main" id="{78D86C8D-A196-60C1-5719-BA1D508492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5940" y="1830114"/>
            <a:ext cx="3215227" cy="3744957"/>
          </a:xfrm>
          <a:prstGeom prst="rect">
            <a:avLst/>
          </a:prstGeom>
        </p:spPr>
      </p:pic>
      <p:sp>
        <p:nvSpPr>
          <p:cNvPr id="59" name="Tekstvak 29">
            <a:extLst>
              <a:ext uri="{FF2B5EF4-FFF2-40B4-BE49-F238E27FC236}">
                <a16:creationId xmlns:a16="http://schemas.microsoft.com/office/drawing/2014/main" id="{565CA1D9-802D-B31D-283F-7EBFFDEBF54F}"/>
              </a:ext>
            </a:extLst>
          </p:cNvPr>
          <p:cNvSpPr txBox="1"/>
          <p:nvPr/>
        </p:nvSpPr>
        <p:spPr>
          <a:xfrm>
            <a:off x="4969138" y="2377364"/>
            <a:ext cx="2734987" cy="290927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5000000000000000000" pitchFamily="2" charset="2"/>
              <a:buChar char="•"/>
            </a:pPr>
            <a:r>
              <a:rPr lang="nl-NL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Vastgesteld</a:t>
            </a:r>
            <a:r>
              <a:rPr lang="nl-NL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: extra vermogen aanwezig maar nog niet benut </a:t>
            </a: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nl-NL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Ketenanalyse</a:t>
            </a:r>
            <a:r>
              <a:rPr lang="nl-NL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: extra vermogen inzichtelijk maken</a:t>
            </a:r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nl-NL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Voorkomen of beperken transport schaarste en </a:t>
            </a:r>
            <a:r>
              <a:rPr lang="nl-NL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extra klanten aansluiten</a:t>
            </a:r>
          </a:p>
        </p:txBody>
      </p:sp>
      <p:sp>
        <p:nvSpPr>
          <p:cNvPr id="63" name="Tijdelijke aanduiding voor tekst 7">
            <a:extLst>
              <a:ext uri="{FF2B5EF4-FFF2-40B4-BE49-F238E27FC236}">
                <a16:creationId xmlns:a16="http://schemas.microsoft.com/office/drawing/2014/main" id="{2B05B8CB-3F6C-4C32-8A80-90DC8CAEC4C0}"/>
              </a:ext>
            </a:extLst>
          </p:cNvPr>
          <p:cNvSpPr txBox="1">
            <a:spLocks/>
          </p:cNvSpPr>
          <p:nvPr/>
        </p:nvSpPr>
        <p:spPr>
          <a:xfrm>
            <a:off x="1333534" y="1799123"/>
            <a:ext cx="2085068" cy="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80000" tIns="180000" rIns="180000" bIns="18000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NL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Aanleiding</a:t>
            </a:r>
          </a:p>
        </p:txBody>
      </p:sp>
      <p:sp>
        <p:nvSpPr>
          <p:cNvPr id="64" name="Tijdelijke aanduiding voor tekst 7">
            <a:extLst>
              <a:ext uri="{FF2B5EF4-FFF2-40B4-BE49-F238E27FC236}">
                <a16:creationId xmlns:a16="http://schemas.microsoft.com/office/drawing/2014/main" id="{1F6400E7-ACBB-4A8C-A414-7C3C7D0933C6}"/>
              </a:ext>
            </a:extLst>
          </p:cNvPr>
          <p:cNvSpPr txBox="1">
            <a:spLocks/>
          </p:cNvSpPr>
          <p:nvPr/>
        </p:nvSpPr>
        <p:spPr>
          <a:xfrm>
            <a:off x="5174420" y="1795127"/>
            <a:ext cx="2085068" cy="46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180000" tIns="180000" rIns="180000" bIns="18000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nl-NL"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Doel</a:t>
            </a:r>
          </a:p>
        </p:txBody>
      </p:sp>
      <p:sp>
        <p:nvSpPr>
          <p:cNvPr id="8" name="Tekstvak 11">
            <a:extLst>
              <a:ext uri="{FF2B5EF4-FFF2-40B4-BE49-F238E27FC236}">
                <a16:creationId xmlns:a16="http://schemas.microsoft.com/office/drawing/2014/main" id="{E6644878-ED7E-E4B9-C488-DF8C14CA7755}"/>
              </a:ext>
            </a:extLst>
          </p:cNvPr>
          <p:cNvSpPr txBox="1"/>
          <p:nvPr/>
        </p:nvSpPr>
        <p:spPr>
          <a:xfrm>
            <a:off x="8031027" y="2760905"/>
            <a:ext cx="3177578" cy="293936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Verbeteren van Datakwaliteit</a:t>
            </a:r>
          </a:p>
        </p:txBody>
      </p:sp>
      <p:sp>
        <p:nvSpPr>
          <p:cNvPr id="9" name="Tekstvak 12">
            <a:extLst>
              <a:ext uri="{FF2B5EF4-FFF2-40B4-BE49-F238E27FC236}">
                <a16:creationId xmlns:a16="http://schemas.microsoft.com/office/drawing/2014/main" id="{A2C09A35-8CBA-4014-BFF0-43AFF037F40D}"/>
              </a:ext>
            </a:extLst>
          </p:cNvPr>
          <p:cNvSpPr txBox="1"/>
          <p:nvPr/>
        </p:nvSpPr>
        <p:spPr>
          <a:xfrm>
            <a:off x="8670326" y="2125700"/>
            <a:ext cx="2217184" cy="293936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Maatwerk</a:t>
            </a:r>
          </a:p>
          <a:p>
            <a:pPr algn="ctr"/>
            <a:endParaRPr lang="nl-N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kstvak 8">
            <a:extLst>
              <a:ext uri="{FF2B5EF4-FFF2-40B4-BE49-F238E27FC236}">
                <a16:creationId xmlns:a16="http://schemas.microsoft.com/office/drawing/2014/main" id="{F5509B66-80E6-B7B7-5788-B550ADC346DC}"/>
              </a:ext>
            </a:extLst>
          </p:cNvPr>
          <p:cNvSpPr txBox="1"/>
          <p:nvPr/>
        </p:nvSpPr>
        <p:spPr>
          <a:xfrm>
            <a:off x="8287066" y="3415780"/>
            <a:ext cx="3763556" cy="574305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Intensieve samenwerking met OIV-er, Netarchitect en Netplanner</a:t>
            </a:r>
          </a:p>
          <a:p>
            <a:pPr algn="ctr"/>
            <a:endParaRPr lang="nl-N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kstvak 9">
            <a:extLst>
              <a:ext uri="{FF2B5EF4-FFF2-40B4-BE49-F238E27FC236}">
                <a16:creationId xmlns:a16="http://schemas.microsoft.com/office/drawing/2014/main" id="{06CAB82E-CDFE-AA29-3653-2BE51DCFB129}"/>
              </a:ext>
            </a:extLst>
          </p:cNvPr>
          <p:cNvSpPr txBox="1"/>
          <p:nvPr/>
        </p:nvSpPr>
        <p:spPr>
          <a:xfrm>
            <a:off x="8346836" y="4913928"/>
            <a:ext cx="3341134" cy="293936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Overzichtelijk eindrapport</a:t>
            </a:r>
          </a:p>
          <a:p>
            <a:pPr algn="ctr"/>
            <a:endParaRPr lang="nl-N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kstvak 10">
            <a:extLst>
              <a:ext uri="{FF2B5EF4-FFF2-40B4-BE49-F238E27FC236}">
                <a16:creationId xmlns:a16="http://schemas.microsoft.com/office/drawing/2014/main" id="{91E68BC2-C3B7-03D9-8AE1-5C30DC104980}"/>
              </a:ext>
            </a:extLst>
          </p:cNvPr>
          <p:cNvSpPr txBox="1"/>
          <p:nvPr/>
        </p:nvSpPr>
        <p:spPr>
          <a:xfrm>
            <a:off x="8864843" y="4272620"/>
            <a:ext cx="3177578" cy="293936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Verschillende situaties uitgewerkt </a:t>
            </a:r>
          </a:p>
        </p:txBody>
      </p:sp>
    </p:spTree>
    <p:extLst>
      <p:ext uri="{BB962C8B-B14F-4D97-AF65-F5344CB8AC3E}">
        <p14:creationId xmlns:p14="http://schemas.microsoft.com/office/powerpoint/2010/main" val="39875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D1C1DCA-5278-4A69-90BF-9A062F35D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Uit welke stappen bestaat een ketenanalyse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8925A11-D40A-498D-AC6F-D18C9CDC1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2A88A-B7BD-41B1-9FCB-9BE633251ACA}" type="slidenum">
              <a:rPr kumimoji="0" lang="nl-NL" sz="1000" b="1" i="0" u="none" strike="noStrike" kern="1200" cap="none" spc="0" normalizeH="0" baseline="0" noProof="0" smtClean="0">
                <a:ln>
                  <a:noFill/>
                </a:ln>
                <a:solidFill>
                  <a:srgbClr val="34ECA1"/>
                </a:solidFill>
                <a:effectLst/>
                <a:uLnTx/>
                <a:uFillTx/>
                <a:latin typeface="Arial (Hoofdtekst)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000" b="1" i="0" u="none" strike="noStrike" kern="1200" cap="none" spc="0" normalizeH="0" baseline="0" noProof="0">
              <a:ln>
                <a:noFill/>
              </a:ln>
              <a:solidFill>
                <a:srgbClr val="34ECA1"/>
              </a:solidFill>
              <a:effectLst/>
              <a:uLnTx/>
              <a:uFillTx/>
              <a:latin typeface="Arial (Hoofdtekst)"/>
              <a:ea typeface="+mn-ea"/>
              <a:cs typeface="+mn-cs"/>
            </a:endParaRP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C1BCE46-49C7-48CD-0337-7C382E8A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2E4BAB-E42A-BF44-B29A-ABA4BDA6FADE}" type="datetime1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3D195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20-9-2024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3D1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69">
            <a:extLst>
              <a:ext uri="{FF2B5EF4-FFF2-40B4-BE49-F238E27FC236}">
                <a16:creationId xmlns:a16="http://schemas.microsoft.com/office/drawing/2014/main" id="{A6EF3FA5-7FEC-15E1-2158-812EB42F23FF}"/>
              </a:ext>
            </a:extLst>
          </p:cNvPr>
          <p:cNvSpPr txBox="1"/>
          <p:nvPr/>
        </p:nvSpPr>
        <p:spPr>
          <a:xfrm>
            <a:off x="427761" y="2484524"/>
            <a:ext cx="2392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Vooronderzoek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E146D77B-F870-D4C5-5C14-5FDD39B4D397}"/>
              </a:ext>
            </a:extLst>
          </p:cNvPr>
          <p:cNvSpPr txBox="1"/>
          <p:nvPr/>
        </p:nvSpPr>
        <p:spPr>
          <a:xfrm>
            <a:off x="2637441" y="2504244"/>
            <a:ext cx="184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Schouw </a:t>
            </a:r>
          </a:p>
        </p:txBody>
      </p:sp>
      <p:sp>
        <p:nvSpPr>
          <p:cNvPr id="8" name="TextBox 71">
            <a:extLst>
              <a:ext uri="{FF2B5EF4-FFF2-40B4-BE49-F238E27FC236}">
                <a16:creationId xmlns:a16="http://schemas.microsoft.com/office/drawing/2014/main" id="{D18CF981-5D40-45FE-B046-74E463746D5C}"/>
              </a:ext>
            </a:extLst>
          </p:cNvPr>
          <p:cNvSpPr txBox="1"/>
          <p:nvPr/>
        </p:nvSpPr>
        <p:spPr>
          <a:xfrm>
            <a:off x="5265443" y="2424282"/>
            <a:ext cx="1763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Technische berekeningen</a:t>
            </a:r>
          </a:p>
        </p:txBody>
      </p:sp>
      <p:sp>
        <p:nvSpPr>
          <p:cNvPr id="9" name="TextBox 72">
            <a:extLst>
              <a:ext uri="{FF2B5EF4-FFF2-40B4-BE49-F238E27FC236}">
                <a16:creationId xmlns:a16="http://schemas.microsoft.com/office/drawing/2014/main" id="{3CE37FD3-6E14-78EE-03F2-AE1B1CE86E80}"/>
              </a:ext>
            </a:extLst>
          </p:cNvPr>
          <p:cNvSpPr txBox="1"/>
          <p:nvPr/>
        </p:nvSpPr>
        <p:spPr>
          <a:xfrm>
            <a:off x="7356428" y="2476037"/>
            <a:ext cx="1605157" cy="33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Eindrapport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6711B6CF-6909-900B-3D70-D13736B2426A}"/>
              </a:ext>
            </a:extLst>
          </p:cNvPr>
          <p:cNvSpPr txBox="1"/>
          <p:nvPr/>
        </p:nvSpPr>
        <p:spPr>
          <a:xfrm>
            <a:off x="9699347" y="2470570"/>
            <a:ext cx="1757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Implementatie 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B9F0FDB-7CE9-C04A-8B5C-1FF158D21B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34" y="1796824"/>
            <a:ext cx="1496574" cy="175974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FEDC7D6-A1E8-1B90-A174-FABC20A75C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9823" y="1777469"/>
            <a:ext cx="1476170" cy="173575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C4EEF8B-C6F0-3755-8955-ADF7941425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4297" y="1760926"/>
            <a:ext cx="1494952" cy="175784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2E98029-72F9-ED5A-6E6D-38C845C2A8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41396" y="1760926"/>
            <a:ext cx="1476170" cy="173575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82C8B9C-0ADE-D08B-C93E-E27F50145B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11624" y="1757831"/>
            <a:ext cx="1476170" cy="1735757"/>
          </a:xfrm>
          <a:prstGeom prst="rect">
            <a:avLst/>
          </a:prstGeom>
        </p:spPr>
      </p:pic>
      <p:sp>
        <p:nvSpPr>
          <p:cNvPr id="16" name="Afgeronde rechthoek 11">
            <a:extLst>
              <a:ext uri="{FF2B5EF4-FFF2-40B4-BE49-F238E27FC236}">
                <a16:creationId xmlns:a16="http://schemas.microsoft.com/office/drawing/2014/main" id="{D354952F-B42F-B7D3-7D34-A296ED3B0DA5}"/>
              </a:ext>
            </a:extLst>
          </p:cNvPr>
          <p:cNvSpPr/>
          <p:nvPr/>
        </p:nvSpPr>
        <p:spPr>
          <a:xfrm>
            <a:off x="526037" y="1648254"/>
            <a:ext cx="2063038" cy="3970890"/>
          </a:xfrm>
          <a:prstGeom prst="roundRect">
            <a:avLst>
              <a:gd name="adj" fmla="val 7071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Impact-bepaling vóór een ketenanalyse</a:t>
            </a:r>
          </a:p>
        </p:txBody>
      </p:sp>
      <p:sp>
        <p:nvSpPr>
          <p:cNvPr id="17" name="Afgeronde rechthoek 18">
            <a:extLst>
              <a:ext uri="{FF2B5EF4-FFF2-40B4-BE49-F238E27FC236}">
                <a16:creationId xmlns:a16="http://schemas.microsoft.com/office/drawing/2014/main" id="{6CBF5621-9209-C96A-42FE-3D6E2B08F6EF}"/>
              </a:ext>
            </a:extLst>
          </p:cNvPr>
          <p:cNvSpPr/>
          <p:nvPr/>
        </p:nvSpPr>
        <p:spPr>
          <a:xfrm>
            <a:off x="5028290" y="1647474"/>
            <a:ext cx="2063038" cy="3970892"/>
          </a:xfrm>
          <a:prstGeom prst="roundRect">
            <a:avLst>
              <a:gd name="adj" fmla="val 594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Het opstellen van een  ketenbelastbaarheid deelrapport </a:t>
            </a:r>
          </a:p>
        </p:txBody>
      </p:sp>
      <p:sp>
        <p:nvSpPr>
          <p:cNvPr id="18" name="Afgeronde rechthoek 19">
            <a:extLst>
              <a:ext uri="{FF2B5EF4-FFF2-40B4-BE49-F238E27FC236}">
                <a16:creationId xmlns:a16="http://schemas.microsoft.com/office/drawing/2014/main" id="{AEDF66AB-6E78-CE04-F09A-9FAFA06D7401}"/>
              </a:ext>
            </a:extLst>
          </p:cNvPr>
          <p:cNvSpPr/>
          <p:nvPr/>
        </p:nvSpPr>
        <p:spPr>
          <a:xfrm>
            <a:off x="2809778" y="1648251"/>
            <a:ext cx="2063038" cy="3970890"/>
          </a:xfrm>
          <a:prstGeom prst="roundRect">
            <a:avLst>
              <a:gd name="adj" fmla="val 5942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Bezoek aan het onderstation</a:t>
            </a: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fgeronde rechthoek 20">
            <a:extLst>
              <a:ext uri="{FF2B5EF4-FFF2-40B4-BE49-F238E27FC236}">
                <a16:creationId xmlns:a16="http://schemas.microsoft.com/office/drawing/2014/main" id="{8CD1BF2D-4E4C-CF92-CC2B-949B8A42DD10}"/>
              </a:ext>
            </a:extLst>
          </p:cNvPr>
          <p:cNvSpPr/>
          <p:nvPr/>
        </p:nvSpPr>
        <p:spPr>
          <a:xfrm>
            <a:off x="7262598" y="1648254"/>
            <a:ext cx="2063038" cy="3970889"/>
          </a:xfrm>
          <a:prstGeom prst="roundRect">
            <a:avLst>
              <a:gd name="adj" fmla="val 424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nl-NL" sz="1600" b="0" i="0">
              <a:solidFill>
                <a:srgbClr val="172B4D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l"/>
            <a:endParaRPr lang="nl-NL" sz="1600">
              <a:solidFill>
                <a:srgbClr val="172B4D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endParaRPr lang="nl-NL" sz="1600" b="0" i="0">
              <a:solidFill>
                <a:srgbClr val="172B4D"/>
              </a:solidFill>
              <a:effectLst/>
              <a:highlight>
                <a:srgbClr val="FFFFFF"/>
              </a:highlight>
              <a:latin typeface="-apple-system"/>
            </a:endParaRPr>
          </a:p>
          <a:p>
            <a:pPr algn="ctr"/>
            <a:endParaRPr lang="nl-NL" sz="1600">
              <a:solidFill>
                <a:srgbClr val="172B4D"/>
              </a:solidFill>
              <a:highlight>
                <a:srgbClr val="FFFFFF"/>
              </a:highlight>
              <a:latin typeface="-apple-system"/>
            </a:endParaRPr>
          </a:p>
          <a:p>
            <a:pPr algn="ctr"/>
            <a:r>
              <a:rPr lang="nl-NL" sz="1600" b="0" i="0">
                <a:solidFill>
                  <a:schemeClr val="accent1"/>
                </a:solidFill>
                <a:effectLst/>
                <a:highlight>
                  <a:srgbClr val="FFFFFF"/>
                </a:highlight>
                <a:latin typeface="-apple-system"/>
              </a:rPr>
              <a:t>Inzicht in de belastbaarheid van de gehele ketens</a:t>
            </a: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fgeronde rechthoek 22">
            <a:extLst>
              <a:ext uri="{FF2B5EF4-FFF2-40B4-BE49-F238E27FC236}">
                <a16:creationId xmlns:a16="http://schemas.microsoft.com/office/drawing/2014/main" id="{525D4B47-3048-5DC3-0BD4-BA1F951B2634}"/>
              </a:ext>
            </a:extLst>
          </p:cNvPr>
          <p:cNvSpPr/>
          <p:nvPr/>
        </p:nvSpPr>
        <p:spPr>
          <a:xfrm>
            <a:off x="9490628" y="1646632"/>
            <a:ext cx="2063038" cy="3970115"/>
          </a:xfrm>
          <a:prstGeom prst="roundRect">
            <a:avLst>
              <a:gd name="adj" fmla="val 424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NL" sz="16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NL" sz="16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Verzilveren van de extra belastbaarheid op de stations</a:t>
            </a:r>
          </a:p>
        </p:txBody>
      </p:sp>
    </p:spTree>
    <p:extLst>
      <p:ext uri="{BB962C8B-B14F-4D97-AF65-F5344CB8AC3E}">
        <p14:creationId xmlns:p14="http://schemas.microsoft.com/office/powerpoint/2010/main" val="20526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BCD1CD-B42A-4B6B-8FD3-3F4D9787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6678" y="6190781"/>
            <a:ext cx="2933400" cy="228474"/>
          </a:xfrm>
        </p:spPr>
        <p:txBody>
          <a:bodyPr/>
          <a:lstStyle/>
          <a:p>
            <a:fld id="{7603CD20-5634-EC44-A5B0-C159CB5BCF55}" type="datetime1">
              <a:rPr lang="nl-NL" smtClean="0"/>
              <a:t>20-9-2024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64F81B-84B6-439E-9946-76DA81A0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0" y="6190781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pPr/>
              <a:t>6</a:t>
            </a:fld>
            <a:endParaRPr lang="nl-NL" noProof="0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71AA6C9E-6238-4CD2-83B4-0A655C84534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68AC16F-F6C8-42A0-9598-2F2220E4ADF3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3C622CA-13D6-4587-9327-B32DEFE306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66D8158-CCD8-4825-999C-886A66F7ABB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8D0B57D-9729-434B-ACFC-3FC027808DD4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AA64C4E-B2FC-4CF7-A2AE-7C72D020532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7516A-311D-4572-AA71-D77964E512D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13A0042-FD88-4DB1-896C-3D2D4E83A482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C7DD25B-0AD9-4066-BEC4-B0E72CD776FC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C792DB5-AC5B-492C-8614-DA69338F0F2A}"/>
                </a:ext>
              </a:extLst>
            </p:cNvPr>
            <p:cNvSpPr/>
            <p:nvPr userDrawn="1"/>
          </p:nvSpPr>
          <p:spPr>
            <a:xfrm>
              <a:off x="7329466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CB9DE5-FE5C-E454-7C1F-6A965C850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9590320" cy="328533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Ketenanalyse</a:t>
            </a:r>
            <a:r>
              <a:rPr lang="en-US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Stap</a:t>
            </a:r>
            <a:r>
              <a:rPr lang="en-US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1 &amp; 2: </a:t>
            </a:r>
            <a:r>
              <a:rPr lang="en-US" dirty="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Vooronderzoek</a:t>
            </a:r>
            <a:r>
              <a:rPr lang="en-US" dirty="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&amp; Schouw 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A16DA-0CC3-D945-45A1-CDA4D57B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0563" y="6190781"/>
            <a:ext cx="6662992" cy="228474"/>
          </a:xfrm>
        </p:spPr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F3E95-54A6-7EC3-F2A2-11E9833398A6}"/>
              </a:ext>
            </a:extLst>
          </p:cNvPr>
          <p:cNvSpPr txBox="1">
            <a:spLocks/>
          </p:cNvSpPr>
          <p:nvPr/>
        </p:nvSpPr>
        <p:spPr>
          <a:xfrm>
            <a:off x="480240" y="6190781"/>
            <a:ext cx="210323" cy="22847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5DC5B-6873-43DB-ADC7-B15ACCE0DFDB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10" name="Freeform: Shape 30">
            <a:extLst>
              <a:ext uri="{FF2B5EF4-FFF2-40B4-BE49-F238E27FC236}">
                <a16:creationId xmlns:a16="http://schemas.microsoft.com/office/drawing/2014/main" id="{95328A7B-DC15-AAB8-DB06-A699FB651128}"/>
              </a:ext>
            </a:extLst>
          </p:cNvPr>
          <p:cNvSpPr/>
          <p:nvPr/>
        </p:nvSpPr>
        <p:spPr>
          <a:xfrm>
            <a:off x="6766560" y="1115225"/>
            <a:ext cx="3976771" cy="990666"/>
          </a:xfrm>
          <a:custGeom>
            <a:avLst/>
            <a:gdLst>
              <a:gd name="connsiteX0" fmla="*/ 592040 w 1640934"/>
              <a:gd name="connsiteY0" fmla="*/ 934510 h 938897"/>
              <a:gd name="connsiteX1" fmla="*/ 806090 w 1640934"/>
              <a:gd name="connsiteY1" fmla="*/ 924161 h 938897"/>
              <a:gd name="connsiteX2" fmla="*/ 1212030 w 1640934"/>
              <a:gd name="connsiteY2" fmla="*/ 902692 h 938897"/>
              <a:gd name="connsiteX3" fmla="*/ 1548140 w 1640934"/>
              <a:gd name="connsiteY3" fmla="*/ 867854 h 938897"/>
              <a:gd name="connsiteX4" fmla="*/ 1599887 w 1640934"/>
              <a:gd name="connsiteY4" fmla="*/ 856850 h 938897"/>
              <a:gd name="connsiteX5" fmla="*/ 1637226 w 1640934"/>
              <a:gd name="connsiteY5" fmla="*/ 809277 h 938897"/>
              <a:gd name="connsiteX6" fmla="*/ 1639381 w 1640934"/>
              <a:gd name="connsiteY6" fmla="*/ 718767 h 938897"/>
              <a:gd name="connsiteX7" fmla="*/ 1639035 w 1640934"/>
              <a:gd name="connsiteY7" fmla="*/ 621581 h 938897"/>
              <a:gd name="connsiteX8" fmla="*/ 1640824 w 1640934"/>
              <a:gd name="connsiteY8" fmla="*/ 429442 h 938897"/>
              <a:gd name="connsiteX9" fmla="*/ 1639766 w 1640934"/>
              <a:gd name="connsiteY9" fmla="*/ 283683 h 938897"/>
              <a:gd name="connsiteX10" fmla="*/ 1631571 w 1640934"/>
              <a:gd name="connsiteY10" fmla="*/ 60726 h 938897"/>
              <a:gd name="connsiteX11" fmla="*/ 1629301 w 1640934"/>
              <a:gd name="connsiteY11" fmla="*/ 42143 h 938897"/>
              <a:gd name="connsiteX12" fmla="*/ 1597983 w 1640934"/>
              <a:gd name="connsiteY12" fmla="*/ 60899 h 938897"/>
              <a:gd name="connsiteX13" fmla="*/ 1598367 w 1640934"/>
              <a:gd name="connsiteY13" fmla="*/ 96238 h 938897"/>
              <a:gd name="connsiteX14" fmla="*/ 1606562 w 1640934"/>
              <a:gd name="connsiteY14" fmla="*/ 356765 h 938897"/>
              <a:gd name="connsiteX15" fmla="*/ 1605716 w 1640934"/>
              <a:gd name="connsiteY15" fmla="*/ 484864 h 938897"/>
              <a:gd name="connsiteX16" fmla="*/ 1602773 w 1640934"/>
              <a:gd name="connsiteY16" fmla="*/ 657093 h 938897"/>
              <a:gd name="connsiteX17" fmla="*/ 1600291 w 1640934"/>
              <a:gd name="connsiteY17" fmla="*/ 802814 h 938897"/>
              <a:gd name="connsiteX18" fmla="*/ 1598444 w 1640934"/>
              <a:gd name="connsiteY18" fmla="*/ 820338 h 938897"/>
              <a:gd name="connsiteX19" fmla="*/ 1576303 w 1640934"/>
              <a:gd name="connsiteY19" fmla="*/ 844135 h 938897"/>
              <a:gd name="connsiteX20" fmla="*/ 1508973 w 1640934"/>
              <a:gd name="connsiteY20" fmla="*/ 856081 h 938897"/>
              <a:gd name="connsiteX21" fmla="*/ 1212300 w 1640934"/>
              <a:gd name="connsiteY21" fmla="*/ 886129 h 938897"/>
              <a:gd name="connsiteX22" fmla="*/ 899005 w 1640934"/>
              <a:gd name="connsiteY22" fmla="*/ 902288 h 938897"/>
              <a:gd name="connsiteX23" fmla="*/ 585615 w 1640934"/>
              <a:gd name="connsiteY23" fmla="*/ 916831 h 938897"/>
              <a:gd name="connsiteX24" fmla="*/ 236867 w 1640934"/>
              <a:gd name="connsiteY24" fmla="*/ 914523 h 938897"/>
              <a:gd name="connsiteX25" fmla="*/ 127581 w 1640934"/>
              <a:gd name="connsiteY25" fmla="*/ 899980 h 938897"/>
              <a:gd name="connsiteX26" fmla="*/ 62579 w 1640934"/>
              <a:gd name="connsiteY26" fmla="*/ 837825 h 938897"/>
              <a:gd name="connsiteX27" fmla="*/ 48190 w 1640934"/>
              <a:gd name="connsiteY27" fmla="*/ 766533 h 938897"/>
              <a:gd name="connsiteX28" fmla="*/ 31473 w 1640934"/>
              <a:gd name="connsiteY28" fmla="*/ 342914 h 938897"/>
              <a:gd name="connsiteX29" fmla="*/ 41707 w 1640934"/>
              <a:gd name="connsiteY29" fmla="*/ 75923 h 938897"/>
              <a:gd name="connsiteX30" fmla="*/ 44670 w 1640934"/>
              <a:gd name="connsiteY30" fmla="*/ 63015 h 938897"/>
              <a:gd name="connsiteX31" fmla="*/ 58540 w 1640934"/>
              <a:gd name="connsiteY31" fmla="*/ 62034 h 938897"/>
              <a:gd name="connsiteX32" fmla="*/ 115924 w 1640934"/>
              <a:gd name="connsiteY32" fmla="*/ 60976 h 938897"/>
              <a:gd name="connsiteX33" fmla="*/ 349904 w 1640934"/>
              <a:gd name="connsiteY33" fmla="*/ 51665 h 938897"/>
              <a:gd name="connsiteX34" fmla="*/ 619318 w 1640934"/>
              <a:gd name="connsiteY34" fmla="*/ 45086 h 938897"/>
              <a:gd name="connsiteX35" fmla="*/ 873285 w 1640934"/>
              <a:gd name="connsiteY35" fmla="*/ 39719 h 938897"/>
              <a:gd name="connsiteX36" fmla="*/ 1155954 w 1640934"/>
              <a:gd name="connsiteY36" fmla="*/ 33909 h 938897"/>
              <a:gd name="connsiteX37" fmla="*/ 1257545 w 1640934"/>
              <a:gd name="connsiteY37" fmla="*/ 31659 h 938897"/>
              <a:gd name="connsiteX38" fmla="*/ 1509281 w 1640934"/>
              <a:gd name="connsiteY38" fmla="*/ 25638 h 938897"/>
              <a:gd name="connsiteX39" fmla="*/ 1595213 w 1640934"/>
              <a:gd name="connsiteY39" fmla="*/ 19405 h 938897"/>
              <a:gd name="connsiteX40" fmla="*/ 1616989 w 1640934"/>
              <a:gd name="connsiteY40" fmla="*/ 8036 h 938897"/>
              <a:gd name="connsiteX41" fmla="*/ 1592481 w 1640934"/>
              <a:gd name="connsiteY41" fmla="*/ 437 h 938897"/>
              <a:gd name="connsiteX42" fmla="*/ 1336475 w 1640934"/>
              <a:gd name="connsiteY42" fmla="*/ 11037 h 938897"/>
              <a:gd name="connsiteX43" fmla="*/ 976511 w 1640934"/>
              <a:gd name="connsiteY43" fmla="*/ 19578 h 938897"/>
              <a:gd name="connsiteX44" fmla="*/ 623166 w 1640934"/>
              <a:gd name="connsiteY44" fmla="*/ 27792 h 938897"/>
              <a:gd name="connsiteX45" fmla="*/ 333898 w 1640934"/>
              <a:gd name="connsiteY45" fmla="*/ 35968 h 938897"/>
              <a:gd name="connsiteX46" fmla="*/ 33878 w 1640934"/>
              <a:gd name="connsiteY46" fmla="*/ 49588 h 938897"/>
              <a:gd name="connsiteX47" fmla="*/ 17603 w 1640934"/>
              <a:gd name="connsiteY47" fmla="*/ 64208 h 938897"/>
              <a:gd name="connsiteX48" fmla="*/ 16006 w 1640934"/>
              <a:gd name="connsiteY48" fmla="*/ 77366 h 938897"/>
              <a:gd name="connsiteX49" fmla="*/ 4310 w 1640934"/>
              <a:gd name="connsiteY49" fmla="*/ 249191 h 938897"/>
              <a:gd name="connsiteX50" fmla="*/ 174 w 1640934"/>
              <a:gd name="connsiteY50" fmla="*/ 452296 h 938897"/>
              <a:gd name="connsiteX51" fmla="*/ 12217 w 1640934"/>
              <a:gd name="connsiteY51" fmla="*/ 754644 h 938897"/>
              <a:gd name="connsiteX52" fmla="*/ 26510 w 1640934"/>
              <a:gd name="connsiteY52" fmla="*/ 841673 h 938897"/>
              <a:gd name="connsiteX53" fmla="*/ 92993 w 1640934"/>
              <a:gd name="connsiteY53" fmla="*/ 911945 h 938897"/>
              <a:gd name="connsiteX54" fmla="*/ 122887 w 1640934"/>
              <a:gd name="connsiteY54" fmla="*/ 919717 h 938897"/>
              <a:gd name="connsiteX55" fmla="*/ 232365 w 1640934"/>
              <a:gd name="connsiteY55" fmla="*/ 933029 h 938897"/>
              <a:gd name="connsiteX56" fmla="*/ 592136 w 1640934"/>
              <a:gd name="connsiteY56" fmla="*/ 934530 h 9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40934" h="938897">
                <a:moveTo>
                  <a:pt x="592040" y="934510"/>
                </a:moveTo>
                <a:cubicBezTo>
                  <a:pt x="663390" y="931144"/>
                  <a:pt x="734760" y="927835"/>
                  <a:pt x="806090" y="924161"/>
                </a:cubicBezTo>
                <a:cubicBezTo>
                  <a:pt x="941423" y="917178"/>
                  <a:pt x="1076756" y="910483"/>
                  <a:pt x="1212030" y="902692"/>
                </a:cubicBezTo>
                <a:cubicBezTo>
                  <a:pt x="1324567" y="896209"/>
                  <a:pt x="1436623" y="884302"/>
                  <a:pt x="1548140" y="867854"/>
                </a:cubicBezTo>
                <a:cubicBezTo>
                  <a:pt x="1565568" y="865276"/>
                  <a:pt x="1583016" y="861833"/>
                  <a:pt x="1599887" y="856850"/>
                </a:cubicBezTo>
                <a:cubicBezTo>
                  <a:pt x="1627377" y="848752"/>
                  <a:pt x="1635803" y="837941"/>
                  <a:pt x="1637226" y="809277"/>
                </a:cubicBezTo>
                <a:cubicBezTo>
                  <a:pt x="1638727" y="779152"/>
                  <a:pt x="1639131" y="748950"/>
                  <a:pt x="1639381" y="718767"/>
                </a:cubicBezTo>
                <a:cubicBezTo>
                  <a:pt x="1639631" y="686372"/>
                  <a:pt x="1638823" y="653977"/>
                  <a:pt x="1639035" y="621581"/>
                </a:cubicBezTo>
                <a:cubicBezTo>
                  <a:pt x="1639458" y="557542"/>
                  <a:pt x="1640573" y="493482"/>
                  <a:pt x="1640824" y="429442"/>
                </a:cubicBezTo>
                <a:cubicBezTo>
                  <a:pt x="1641016" y="380849"/>
                  <a:pt x="1641112" y="332237"/>
                  <a:pt x="1639766" y="283683"/>
                </a:cubicBezTo>
                <a:cubicBezTo>
                  <a:pt x="1637726" y="209352"/>
                  <a:pt x="1634456" y="135039"/>
                  <a:pt x="1631571" y="60726"/>
                </a:cubicBezTo>
                <a:cubicBezTo>
                  <a:pt x="1631320" y="54301"/>
                  <a:pt x="1630032" y="47895"/>
                  <a:pt x="1629301" y="42143"/>
                </a:cubicBezTo>
                <a:cubicBezTo>
                  <a:pt x="1605177" y="35371"/>
                  <a:pt x="1598521" y="39527"/>
                  <a:pt x="1597983" y="60899"/>
                </a:cubicBezTo>
                <a:cubicBezTo>
                  <a:pt x="1597694" y="72672"/>
                  <a:pt x="1598002" y="84464"/>
                  <a:pt x="1598367" y="96238"/>
                </a:cubicBezTo>
                <a:cubicBezTo>
                  <a:pt x="1601138" y="183073"/>
                  <a:pt x="1604523" y="269910"/>
                  <a:pt x="1606562" y="356765"/>
                </a:cubicBezTo>
                <a:cubicBezTo>
                  <a:pt x="1607563" y="399432"/>
                  <a:pt x="1606312" y="442158"/>
                  <a:pt x="1605716" y="484864"/>
                </a:cubicBezTo>
                <a:cubicBezTo>
                  <a:pt x="1604908" y="542286"/>
                  <a:pt x="1603754" y="599690"/>
                  <a:pt x="1602773" y="657093"/>
                </a:cubicBezTo>
                <a:cubicBezTo>
                  <a:pt x="1601946" y="705667"/>
                  <a:pt x="1601215" y="754240"/>
                  <a:pt x="1600291" y="802814"/>
                </a:cubicBezTo>
                <a:cubicBezTo>
                  <a:pt x="1600176" y="808661"/>
                  <a:pt x="1599195" y="814510"/>
                  <a:pt x="1598444" y="820338"/>
                </a:cubicBezTo>
                <a:cubicBezTo>
                  <a:pt x="1596732" y="833516"/>
                  <a:pt x="1589903" y="841769"/>
                  <a:pt x="1576303" y="844135"/>
                </a:cubicBezTo>
                <a:cubicBezTo>
                  <a:pt x="1553834" y="848021"/>
                  <a:pt x="1531577" y="853638"/>
                  <a:pt x="1508973" y="856081"/>
                </a:cubicBezTo>
                <a:cubicBezTo>
                  <a:pt x="1410152" y="866777"/>
                  <a:pt x="1311389" y="878704"/>
                  <a:pt x="1212300" y="886129"/>
                </a:cubicBezTo>
                <a:cubicBezTo>
                  <a:pt x="1108054" y="893939"/>
                  <a:pt x="1003462" y="897267"/>
                  <a:pt x="899005" y="902288"/>
                </a:cubicBezTo>
                <a:cubicBezTo>
                  <a:pt x="794548" y="907309"/>
                  <a:pt x="690072" y="912003"/>
                  <a:pt x="585615" y="916831"/>
                </a:cubicBezTo>
                <a:cubicBezTo>
                  <a:pt x="469327" y="922198"/>
                  <a:pt x="353058" y="922391"/>
                  <a:pt x="236867" y="914523"/>
                </a:cubicBezTo>
                <a:cubicBezTo>
                  <a:pt x="200163" y="912041"/>
                  <a:pt x="163535" y="908617"/>
                  <a:pt x="127581" y="899980"/>
                </a:cubicBezTo>
                <a:cubicBezTo>
                  <a:pt x="93686" y="891842"/>
                  <a:pt x="71255" y="871528"/>
                  <a:pt x="62579" y="837825"/>
                </a:cubicBezTo>
                <a:cubicBezTo>
                  <a:pt x="56520" y="814356"/>
                  <a:pt x="50556" y="790540"/>
                  <a:pt x="48190" y="766533"/>
                </a:cubicBezTo>
                <a:cubicBezTo>
                  <a:pt x="34339" y="625679"/>
                  <a:pt x="28895" y="484383"/>
                  <a:pt x="31473" y="342914"/>
                </a:cubicBezTo>
                <a:cubicBezTo>
                  <a:pt x="33089" y="253885"/>
                  <a:pt x="38071" y="164914"/>
                  <a:pt x="41707" y="75923"/>
                </a:cubicBezTo>
                <a:cubicBezTo>
                  <a:pt x="41880" y="71788"/>
                  <a:pt x="43554" y="67728"/>
                  <a:pt x="44670" y="63015"/>
                </a:cubicBezTo>
                <a:cubicBezTo>
                  <a:pt x="49883" y="62631"/>
                  <a:pt x="54211" y="62130"/>
                  <a:pt x="58540" y="62034"/>
                </a:cubicBezTo>
                <a:cubicBezTo>
                  <a:pt x="77661" y="61630"/>
                  <a:pt x="96821" y="61727"/>
                  <a:pt x="115924" y="60976"/>
                </a:cubicBezTo>
                <a:cubicBezTo>
                  <a:pt x="193910" y="57956"/>
                  <a:pt x="271897" y="54108"/>
                  <a:pt x="349904" y="51665"/>
                </a:cubicBezTo>
                <a:cubicBezTo>
                  <a:pt x="439683" y="48857"/>
                  <a:pt x="529500" y="47106"/>
                  <a:pt x="619318" y="45086"/>
                </a:cubicBezTo>
                <a:cubicBezTo>
                  <a:pt x="703961" y="43182"/>
                  <a:pt x="788623" y="41489"/>
                  <a:pt x="873285" y="39719"/>
                </a:cubicBezTo>
                <a:cubicBezTo>
                  <a:pt x="967508" y="37757"/>
                  <a:pt x="1061731" y="35852"/>
                  <a:pt x="1155954" y="33909"/>
                </a:cubicBezTo>
                <a:cubicBezTo>
                  <a:pt x="1189811" y="33198"/>
                  <a:pt x="1223688" y="32428"/>
                  <a:pt x="1257545" y="31659"/>
                </a:cubicBezTo>
                <a:cubicBezTo>
                  <a:pt x="1341457" y="29735"/>
                  <a:pt x="1425388" y="28138"/>
                  <a:pt x="1509281" y="25638"/>
                </a:cubicBezTo>
                <a:cubicBezTo>
                  <a:pt x="1537963" y="24772"/>
                  <a:pt x="1566588" y="21694"/>
                  <a:pt x="1595213" y="19405"/>
                </a:cubicBezTo>
                <a:cubicBezTo>
                  <a:pt x="1603754" y="18712"/>
                  <a:pt x="1612738" y="18135"/>
                  <a:pt x="1616989" y="8036"/>
                </a:cubicBezTo>
                <a:cubicBezTo>
                  <a:pt x="1610064" y="-1102"/>
                  <a:pt x="1601215" y="-351"/>
                  <a:pt x="1592481" y="437"/>
                </a:cubicBezTo>
                <a:cubicBezTo>
                  <a:pt x="1507319" y="8228"/>
                  <a:pt x="1421887" y="9152"/>
                  <a:pt x="1336475" y="11037"/>
                </a:cubicBezTo>
                <a:cubicBezTo>
                  <a:pt x="1216474" y="13691"/>
                  <a:pt x="1096493" y="16769"/>
                  <a:pt x="976511" y="19578"/>
                </a:cubicBezTo>
                <a:cubicBezTo>
                  <a:pt x="858723" y="22348"/>
                  <a:pt x="740935" y="24849"/>
                  <a:pt x="623166" y="27792"/>
                </a:cubicBezTo>
                <a:cubicBezTo>
                  <a:pt x="526730" y="30197"/>
                  <a:pt x="430276" y="32390"/>
                  <a:pt x="333898" y="35968"/>
                </a:cubicBezTo>
                <a:cubicBezTo>
                  <a:pt x="233866" y="39681"/>
                  <a:pt x="133872" y="44951"/>
                  <a:pt x="33878" y="49588"/>
                </a:cubicBezTo>
                <a:cubicBezTo>
                  <a:pt x="23971" y="50050"/>
                  <a:pt x="19700" y="53916"/>
                  <a:pt x="17603" y="64208"/>
                </a:cubicBezTo>
                <a:cubicBezTo>
                  <a:pt x="16718" y="68517"/>
                  <a:pt x="16314" y="72961"/>
                  <a:pt x="16006" y="77366"/>
                </a:cubicBezTo>
                <a:cubicBezTo>
                  <a:pt x="11967" y="134635"/>
                  <a:pt x="6657" y="191846"/>
                  <a:pt x="4310" y="249191"/>
                </a:cubicBezTo>
                <a:cubicBezTo>
                  <a:pt x="1559" y="316829"/>
                  <a:pt x="1079" y="384581"/>
                  <a:pt x="174" y="452296"/>
                </a:cubicBezTo>
                <a:cubicBezTo>
                  <a:pt x="-1191" y="553271"/>
                  <a:pt x="5715" y="653977"/>
                  <a:pt x="12217" y="754644"/>
                </a:cubicBezTo>
                <a:cubicBezTo>
                  <a:pt x="14102" y="783865"/>
                  <a:pt x="20085" y="813009"/>
                  <a:pt x="26510" y="841673"/>
                </a:cubicBezTo>
                <a:cubicBezTo>
                  <a:pt x="34551" y="877626"/>
                  <a:pt x="57789" y="900942"/>
                  <a:pt x="92993" y="911945"/>
                </a:cubicBezTo>
                <a:cubicBezTo>
                  <a:pt x="102823" y="915023"/>
                  <a:pt x="112749" y="918332"/>
                  <a:pt x="122887" y="919717"/>
                </a:cubicBezTo>
                <a:cubicBezTo>
                  <a:pt x="159322" y="924680"/>
                  <a:pt x="195738" y="930586"/>
                  <a:pt x="232365" y="933029"/>
                </a:cubicBezTo>
                <a:cubicBezTo>
                  <a:pt x="352212" y="941012"/>
                  <a:pt x="472193" y="940185"/>
                  <a:pt x="592136" y="934530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AEA70A8-A96F-C8B4-1230-B6D63A243D28}"/>
              </a:ext>
            </a:extLst>
          </p:cNvPr>
          <p:cNvSpPr txBox="1"/>
          <p:nvPr/>
        </p:nvSpPr>
        <p:spPr>
          <a:xfrm>
            <a:off x="7050242" y="1232878"/>
            <a:ext cx="3409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>
                <a:latin typeface="Calibri" panose="020F0502020204030204" pitchFamily="34" charset="0"/>
                <a:cs typeface="Calibri" panose="020F0502020204030204" pitchFamily="34" charset="0"/>
              </a:rPr>
              <a:t>Welke Assets hebben we?</a:t>
            </a:r>
          </a:p>
          <a:p>
            <a:r>
              <a:rPr lang="nl-NL" sz="1600">
                <a:latin typeface="Calibri" panose="020F0502020204030204" pitchFamily="34" charset="0"/>
                <a:cs typeface="Calibri" panose="020F0502020204030204" pitchFamily="34" charset="0"/>
              </a:rPr>
              <a:t>Info uit de datasystemen en.. </a:t>
            </a:r>
          </a:p>
          <a:p>
            <a:r>
              <a:rPr lang="nl-NL" sz="1600" b="1">
                <a:latin typeface="Calibri" panose="020F0502020204030204" pitchFamily="34" charset="0"/>
                <a:cs typeface="Calibri" panose="020F0502020204030204" pitchFamily="34" charset="0"/>
              </a:rPr>
              <a:t>Schouwen!!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3EB2812-04D4-29DA-F700-963FA14784E1}"/>
              </a:ext>
            </a:extLst>
          </p:cNvPr>
          <p:cNvSpPr txBox="1"/>
          <p:nvPr/>
        </p:nvSpPr>
        <p:spPr>
          <a:xfrm rot="5400000">
            <a:off x="8817672" y="3581771"/>
            <a:ext cx="4858896" cy="30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1600" b="1" spc="830">
                <a:solidFill>
                  <a:schemeClr val="accent1"/>
                </a:solidFill>
              </a:rPr>
              <a:t>KETENANALYSE</a:t>
            </a:r>
          </a:p>
        </p:txBody>
      </p:sp>
      <p:sp>
        <p:nvSpPr>
          <p:cNvPr id="13" name="Pijl: omhoog 12">
            <a:extLst>
              <a:ext uri="{FF2B5EF4-FFF2-40B4-BE49-F238E27FC236}">
                <a16:creationId xmlns:a16="http://schemas.microsoft.com/office/drawing/2014/main" id="{62C14FC1-6C2C-CAC0-0C7C-1D9DEA32C237}"/>
              </a:ext>
            </a:extLst>
          </p:cNvPr>
          <p:cNvSpPr/>
          <p:nvPr/>
        </p:nvSpPr>
        <p:spPr>
          <a:xfrm rot="10800000">
            <a:off x="11216640" y="4221693"/>
            <a:ext cx="135163" cy="944667"/>
          </a:xfrm>
          <a:prstGeom prst="upArrow">
            <a:avLst/>
          </a:prstGeom>
          <a:solidFill>
            <a:schemeClr val="accent4"/>
          </a:solidFill>
          <a:ln>
            <a:solidFill>
              <a:srgbClr val="008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A9659EA2-0656-1BA4-7FA5-6B98791E1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1260" y="4653645"/>
            <a:ext cx="3369514" cy="2102755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2B71128A-7709-239F-731F-AD6B058E0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563" y="2498243"/>
            <a:ext cx="2768084" cy="2076063"/>
          </a:xfrm>
          <a:prstGeom prst="rect">
            <a:avLst/>
          </a:prstGeom>
        </p:spPr>
      </p:pic>
      <p:pic>
        <p:nvPicPr>
          <p:cNvPr id="30" name="Afbeelding 29" descr="Afbeelding met sluiten, uitrusting&#10;&#10;Automatisch gegenereerde beschrijving">
            <a:extLst>
              <a:ext uri="{FF2B5EF4-FFF2-40B4-BE49-F238E27FC236}">
                <a16:creationId xmlns:a16="http://schemas.microsoft.com/office/drawing/2014/main" id="{64A0318B-21D4-6A02-83F7-25935C47A4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9234029" y="2050356"/>
            <a:ext cx="1353185" cy="190754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3FB10010-245A-43D8-66AB-EEDEA5557C8C}"/>
              </a:ext>
            </a:extLst>
          </p:cNvPr>
          <p:cNvCxnSpPr>
            <a:cxnSpLocks/>
          </p:cNvCxnSpPr>
          <p:nvPr/>
        </p:nvCxnSpPr>
        <p:spPr>
          <a:xfrm flipH="1">
            <a:off x="7878617" y="3149600"/>
            <a:ext cx="1071419" cy="6650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Afbeelding 32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852232C0-1A62-3C84-3D24-8D10E37572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953" y="1543830"/>
            <a:ext cx="2631440" cy="20339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B088C42A-9A4D-E823-0748-1901E1328BCD}"/>
              </a:ext>
            </a:extLst>
          </p:cNvPr>
          <p:cNvGrpSpPr/>
          <p:nvPr/>
        </p:nvGrpSpPr>
        <p:grpSpPr>
          <a:xfrm>
            <a:off x="3287395" y="1572144"/>
            <a:ext cx="2772410" cy="2014220"/>
            <a:chOff x="0" y="0"/>
            <a:chExt cx="2943225" cy="2466975"/>
          </a:xfrm>
        </p:grpSpPr>
        <p:pic>
          <p:nvPicPr>
            <p:cNvPr id="35" name="Afbeelding 34" descr="Afbeelding met antenne&#10;&#10;Automatisch gegenereerde beschrijving">
              <a:extLst>
                <a:ext uri="{FF2B5EF4-FFF2-40B4-BE49-F238E27FC236}">
                  <a16:creationId xmlns:a16="http://schemas.microsoft.com/office/drawing/2014/main" id="{1E243A10-DF01-E72F-48CB-D95246F99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943225" cy="2466975"/>
            </a:xfrm>
            <a:prstGeom prst="rect">
              <a:avLst/>
            </a:prstGeom>
          </p:spPr>
        </p:pic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127AD41B-F01E-69AC-1E61-B38A24FE83D3}"/>
                </a:ext>
              </a:extLst>
            </p:cNvPr>
            <p:cNvSpPr/>
            <p:nvPr/>
          </p:nvSpPr>
          <p:spPr>
            <a:xfrm>
              <a:off x="1143000" y="609600"/>
              <a:ext cx="1362075" cy="3429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</p:grp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675A20C9-9954-680A-7753-226FA1475AAF}"/>
              </a:ext>
            </a:extLst>
          </p:cNvPr>
          <p:cNvCxnSpPr>
            <a:cxnSpLocks/>
          </p:cNvCxnSpPr>
          <p:nvPr/>
        </p:nvCxnSpPr>
        <p:spPr>
          <a:xfrm flipV="1">
            <a:off x="2438400" y="2309091"/>
            <a:ext cx="1283855" cy="295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D74F6A9B-6DD5-4151-5E0E-F197A281D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42" y="3773690"/>
            <a:ext cx="4935365" cy="26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BCD1CD-B42A-4B6B-8FD3-3F4D9787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6678" y="6190781"/>
            <a:ext cx="2933400" cy="228474"/>
          </a:xfrm>
        </p:spPr>
        <p:txBody>
          <a:bodyPr/>
          <a:lstStyle/>
          <a:p>
            <a:fld id="{7603CD20-5634-EC44-A5B0-C159CB5BCF55}" type="datetime1">
              <a:rPr lang="nl-NL" smtClean="0"/>
              <a:t>20-9-2024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64F81B-84B6-439E-9946-76DA81A0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0" y="6190781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pPr/>
              <a:t>7</a:t>
            </a:fld>
            <a:endParaRPr lang="nl-NL" noProof="0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71AA6C9E-6238-4CD2-83B4-0A655C84534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68AC16F-F6C8-42A0-9598-2F2220E4ADF3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3C622CA-13D6-4587-9327-B32DEFE306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66D8158-CCD8-4825-999C-886A66F7ABB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8D0B57D-9729-434B-ACFC-3FC027808DD4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AA64C4E-B2FC-4CF7-A2AE-7C72D020532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7516A-311D-4572-AA71-D77964E512D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13A0042-FD88-4DB1-896C-3D2D4E83A482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C7DD25B-0AD9-4066-BEC4-B0E72CD776FC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C792DB5-AC5B-492C-8614-DA69338F0F2A}"/>
                </a:ext>
              </a:extLst>
            </p:cNvPr>
            <p:cNvSpPr/>
            <p:nvPr userDrawn="1"/>
          </p:nvSpPr>
          <p:spPr>
            <a:xfrm>
              <a:off x="7329466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253029-4481-D199-E22E-5F68D011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40" y="396982"/>
            <a:ext cx="10698014" cy="328533"/>
          </a:xfrm>
        </p:spPr>
        <p:txBody>
          <a:bodyPr/>
          <a:lstStyle/>
          <a:p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Ketenanalyse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Stap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3: Technische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berekeningen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E8B64-BE6D-05EC-595E-C1ECDDC46544}"/>
              </a:ext>
            </a:extLst>
          </p:cNvPr>
          <p:cNvSpPr txBox="1">
            <a:spLocks/>
          </p:cNvSpPr>
          <p:nvPr/>
        </p:nvSpPr>
        <p:spPr>
          <a:xfrm>
            <a:off x="480240" y="6190781"/>
            <a:ext cx="210323" cy="22847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5DC5B-6873-43DB-ADC7-B15ACCE0DFDB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10" name="Freeform: Shape 30">
            <a:extLst>
              <a:ext uri="{FF2B5EF4-FFF2-40B4-BE49-F238E27FC236}">
                <a16:creationId xmlns:a16="http://schemas.microsoft.com/office/drawing/2014/main" id="{09D548E3-CC69-803A-D932-C9A062332853}"/>
              </a:ext>
            </a:extLst>
          </p:cNvPr>
          <p:cNvSpPr/>
          <p:nvPr/>
        </p:nvSpPr>
        <p:spPr>
          <a:xfrm>
            <a:off x="6766560" y="1115225"/>
            <a:ext cx="3976771" cy="1411552"/>
          </a:xfrm>
          <a:custGeom>
            <a:avLst/>
            <a:gdLst>
              <a:gd name="connsiteX0" fmla="*/ 592040 w 1640934"/>
              <a:gd name="connsiteY0" fmla="*/ 934510 h 938897"/>
              <a:gd name="connsiteX1" fmla="*/ 806090 w 1640934"/>
              <a:gd name="connsiteY1" fmla="*/ 924161 h 938897"/>
              <a:gd name="connsiteX2" fmla="*/ 1212030 w 1640934"/>
              <a:gd name="connsiteY2" fmla="*/ 902692 h 938897"/>
              <a:gd name="connsiteX3" fmla="*/ 1548140 w 1640934"/>
              <a:gd name="connsiteY3" fmla="*/ 867854 h 938897"/>
              <a:gd name="connsiteX4" fmla="*/ 1599887 w 1640934"/>
              <a:gd name="connsiteY4" fmla="*/ 856850 h 938897"/>
              <a:gd name="connsiteX5" fmla="*/ 1637226 w 1640934"/>
              <a:gd name="connsiteY5" fmla="*/ 809277 h 938897"/>
              <a:gd name="connsiteX6" fmla="*/ 1639381 w 1640934"/>
              <a:gd name="connsiteY6" fmla="*/ 718767 h 938897"/>
              <a:gd name="connsiteX7" fmla="*/ 1639035 w 1640934"/>
              <a:gd name="connsiteY7" fmla="*/ 621581 h 938897"/>
              <a:gd name="connsiteX8" fmla="*/ 1640824 w 1640934"/>
              <a:gd name="connsiteY8" fmla="*/ 429442 h 938897"/>
              <a:gd name="connsiteX9" fmla="*/ 1639766 w 1640934"/>
              <a:gd name="connsiteY9" fmla="*/ 283683 h 938897"/>
              <a:gd name="connsiteX10" fmla="*/ 1631571 w 1640934"/>
              <a:gd name="connsiteY10" fmla="*/ 60726 h 938897"/>
              <a:gd name="connsiteX11" fmla="*/ 1629301 w 1640934"/>
              <a:gd name="connsiteY11" fmla="*/ 42143 h 938897"/>
              <a:gd name="connsiteX12" fmla="*/ 1597983 w 1640934"/>
              <a:gd name="connsiteY12" fmla="*/ 60899 h 938897"/>
              <a:gd name="connsiteX13" fmla="*/ 1598367 w 1640934"/>
              <a:gd name="connsiteY13" fmla="*/ 96238 h 938897"/>
              <a:gd name="connsiteX14" fmla="*/ 1606562 w 1640934"/>
              <a:gd name="connsiteY14" fmla="*/ 356765 h 938897"/>
              <a:gd name="connsiteX15" fmla="*/ 1605716 w 1640934"/>
              <a:gd name="connsiteY15" fmla="*/ 484864 h 938897"/>
              <a:gd name="connsiteX16" fmla="*/ 1602773 w 1640934"/>
              <a:gd name="connsiteY16" fmla="*/ 657093 h 938897"/>
              <a:gd name="connsiteX17" fmla="*/ 1600291 w 1640934"/>
              <a:gd name="connsiteY17" fmla="*/ 802814 h 938897"/>
              <a:gd name="connsiteX18" fmla="*/ 1598444 w 1640934"/>
              <a:gd name="connsiteY18" fmla="*/ 820338 h 938897"/>
              <a:gd name="connsiteX19" fmla="*/ 1576303 w 1640934"/>
              <a:gd name="connsiteY19" fmla="*/ 844135 h 938897"/>
              <a:gd name="connsiteX20" fmla="*/ 1508973 w 1640934"/>
              <a:gd name="connsiteY20" fmla="*/ 856081 h 938897"/>
              <a:gd name="connsiteX21" fmla="*/ 1212300 w 1640934"/>
              <a:gd name="connsiteY21" fmla="*/ 886129 h 938897"/>
              <a:gd name="connsiteX22" fmla="*/ 899005 w 1640934"/>
              <a:gd name="connsiteY22" fmla="*/ 902288 h 938897"/>
              <a:gd name="connsiteX23" fmla="*/ 585615 w 1640934"/>
              <a:gd name="connsiteY23" fmla="*/ 916831 h 938897"/>
              <a:gd name="connsiteX24" fmla="*/ 236867 w 1640934"/>
              <a:gd name="connsiteY24" fmla="*/ 914523 h 938897"/>
              <a:gd name="connsiteX25" fmla="*/ 127581 w 1640934"/>
              <a:gd name="connsiteY25" fmla="*/ 899980 h 938897"/>
              <a:gd name="connsiteX26" fmla="*/ 62579 w 1640934"/>
              <a:gd name="connsiteY26" fmla="*/ 837825 h 938897"/>
              <a:gd name="connsiteX27" fmla="*/ 48190 w 1640934"/>
              <a:gd name="connsiteY27" fmla="*/ 766533 h 938897"/>
              <a:gd name="connsiteX28" fmla="*/ 31473 w 1640934"/>
              <a:gd name="connsiteY28" fmla="*/ 342914 h 938897"/>
              <a:gd name="connsiteX29" fmla="*/ 41707 w 1640934"/>
              <a:gd name="connsiteY29" fmla="*/ 75923 h 938897"/>
              <a:gd name="connsiteX30" fmla="*/ 44670 w 1640934"/>
              <a:gd name="connsiteY30" fmla="*/ 63015 h 938897"/>
              <a:gd name="connsiteX31" fmla="*/ 58540 w 1640934"/>
              <a:gd name="connsiteY31" fmla="*/ 62034 h 938897"/>
              <a:gd name="connsiteX32" fmla="*/ 115924 w 1640934"/>
              <a:gd name="connsiteY32" fmla="*/ 60976 h 938897"/>
              <a:gd name="connsiteX33" fmla="*/ 349904 w 1640934"/>
              <a:gd name="connsiteY33" fmla="*/ 51665 h 938897"/>
              <a:gd name="connsiteX34" fmla="*/ 619318 w 1640934"/>
              <a:gd name="connsiteY34" fmla="*/ 45086 h 938897"/>
              <a:gd name="connsiteX35" fmla="*/ 873285 w 1640934"/>
              <a:gd name="connsiteY35" fmla="*/ 39719 h 938897"/>
              <a:gd name="connsiteX36" fmla="*/ 1155954 w 1640934"/>
              <a:gd name="connsiteY36" fmla="*/ 33909 h 938897"/>
              <a:gd name="connsiteX37" fmla="*/ 1257545 w 1640934"/>
              <a:gd name="connsiteY37" fmla="*/ 31659 h 938897"/>
              <a:gd name="connsiteX38" fmla="*/ 1509281 w 1640934"/>
              <a:gd name="connsiteY38" fmla="*/ 25638 h 938897"/>
              <a:gd name="connsiteX39" fmla="*/ 1595213 w 1640934"/>
              <a:gd name="connsiteY39" fmla="*/ 19405 h 938897"/>
              <a:gd name="connsiteX40" fmla="*/ 1616989 w 1640934"/>
              <a:gd name="connsiteY40" fmla="*/ 8036 h 938897"/>
              <a:gd name="connsiteX41" fmla="*/ 1592481 w 1640934"/>
              <a:gd name="connsiteY41" fmla="*/ 437 h 938897"/>
              <a:gd name="connsiteX42" fmla="*/ 1336475 w 1640934"/>
              <a:gd name="connsiteY42" fmla="*/ 11037 h 938897"/>
              <a:gd name="connsiteX43" fmla="*/ 976511 w 1640934"/>
              <a:gd name="connsiteY43" fmla="*/ 19578 h 938897"/>
              <a:gd name="connsiteX44" fmla="*/ 623166 w 1640934"/>
              <a:gd name="connsiteY44" fmla="*/ 27792 h 938897"/>
              <a:gd name="connsiteX45" fmla="*/ 333898 w 1640934"/>
              <a:gd name="connsiteY45" fmla="*/ 35968 h 938897"/>
              <a:gd name="connsiteX46" fmla="*/ 33878 w 1640934"/>
              <a:gd name="connsiteY46" fmla="*/ 49588 h 938897"/>
              <a:gd name="connsiteX47" fmla="*/ 17603 w 1640934"/>
              <a:gd name="connsiteY47" fmla="*/ 64208 h 938897"/>
              <a:gd name="connsiteX48" fmla="*/ 16006 w 1640934"/>
              <a:gd name="connsiteY48" fmla="*/ 77366 h 938897"/>
              <a:gd name="connsiteX49" fmla="*/ 4310 w 1640934"/>
              <a:gd name="connsiteY49" fmla="*/ 249191 h 938897"/>
              <a:gd name="connsiteX50" fmla="*/ 174 w 1640934"/>
              <a:gd name="connsiteY50" fmla="*/ 452296 h 938897"/>
              <a:gd name="connsiteX51" fmla="*/ 12217 w 1640934"/>
              <a:gd name="connsiteY51" fmla="*/ 754644 h 938897"/>
              <a:gd name="connsiteX52" fmla="*/ 26510 w 1640934"/>
              <a:gd name="connsiteY52" fmla="*/ 841673 h 938897"/>
              <a:gd name="connsiteX53" fmla="*/ 92993 w 1640934"/>
              <a:gd name="connsiteY53" fmla="*/ 911945 h 938897"/>
              <a:gd name="connsiteX54" fmla="*/ 122887 w 1640934"/>
              <a:gd name="connsiteY54" fmla="*/ 919717 h 938897"/>
              <a:gd name="connsiteX55" fmla="*/ 232365 w 1640934"/>
              <a:gd name="connsiteY55" fmla="*/ 933029 h 938897"/>
              <a:gd name="connsiteX56" fmla="*/ 592136 w 1640934"/>
              <a:gd name="connsiteY56" fmla="*/ 934530 h 9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40934" h="938897">
                <a:moveTo>
                  <a:pt x="592040" y="934510"/>
                </a:moveTo>
                <a:cubicBezTo>
                  <a:pt x="663390" y="931144"/>
                  <a:pt x="734760" y="927835"/>
                  <a:pt x="806090" y="924161"/>
                </a:cubicBezTo>
                <a:cubicBezTo>
                  <a:pt x="941423" y="917178"/>
                  <a:pt x="1076756" y="910483"/>
                  <a:pt x="1212030" y="902692"/>
                </a:cubicBezTo>
                <a:cubicBezTo>
                  <a:pt x="1324567" y="896209"/>
                  <a:pt x="1436623" y="884302"/>
                  <a:pt x="1548140" y="867854"/>
                </a:cubicBezTo>
                <a:cubicBezTo>
                  <a:pt x="1565568" y="865276"/>
                  <a:pt x="1583016" y="861833"/>
                  <a:pt x="1599887" y="856850"/>
                </a:cubicBezTo>
                <a:cubicBezTo>
                  <a:pt x="1627377" y="848752"/>
                  <a:pt x="1635803" y="837941"/>
                  <a:pt x="1637226" y="809277"/>
                </a:cubicBezTo>
                <a:cubicBezTo>
                  <a:pt x="1638727" y="779152"/>
                  <a:pt x="1639131" y="748950"/>
                  <a:pt x="1639381" y="718767"/>
                </a:cubicBezTo>
                <a:cubicBezTo>
                  <a:pt x="1639631" y="686372"/>
                  <a:pt x="1638823" y="653977"/>
                  <a:pt x="1639035" y="621581"/>
                </a:cubicBezTo>
                <a:cubicBezTo>
                  <a:pt x="1639458" y="557542"/>
                  <a:pt x="1640573" y="493482"/>
                  <a:pt x="1640824" y="429442"/>
                </a:cubicBezTo>
                <a:cubicBezTo>
                  <a:pt x="1641016" y="380849"/>
                  <a:pt x="1641112" y="332237"/>
                  <a:pt x="1639766" y="283683"/>
                </a:cubicBezTo>
                <a:cubicBezTo>
                  <a:pt x="1637726" y="209352"/>
                  <a:pt x="1634456" y="135039"/>
                  <a:pt x="1631571" y="60726"/>
                </a:cubicBezTo>
                <a:cubicBezTo>
                  <a:pt x="1631320" y="54301"/>
                  <a:pt x="1630032" y="47895"/>
                  <a:pt x="1629301" y="42143"/>
                </a:cubicBezTo>
                <a:cubicBezTo>
                  <a:pt x="1605177" y="35371"/>
                  <a:pt x="1598521" y="39527"/>
                  <a:pt x="1597983" y="60899"/>
                </a:cubicBezTo>
                <a:cubicBezTo>
                  <a:pt x="1597694" y="72672"/>
                  <a:pt x="1598002" y="84464"/>
                  <a:pt x="1598367" y="96238"/>
                </a:cubicBezTo>
                <a:cubicBezTo>
                  <a:pt x="1601138" y="183073"/>
                  <a:pt x="1604523" y="269910"/>
                  <a:pt x="1606562" y="356765"/>
                </a:cubicBezTo>
                <a:cubicBezTo>
                  <a:pt x="1607563" y="399432"/>
                  <a:pt x="1606312" y="442158"/>
                  <a:pt x="1605716" y="484864"/>
                </a:cubicBezTo>
                <a:cubicBezTo>
                  <a:pt x="1604908" y="542286"/>
                  <a:pt x="1603754" y="599690"/>
                  <a:pt x="1602773" y="657093"/>
                </a:cubicBezTo>
                <a:cubicBezTo>
                  <a:pt x="1601946" y="705667"/>
                  <a:pt x="1601215" y="754240"/>
                  <a:pt x="1600291" y="802814"/>
                </a:cubicBezTo>
                <a:cubicBezTo>
                  <a:pt x="1600176" y="808661"/>
                  <a:pt x="1599195" y="814510"/>
                  <a:pt x="1598444" y="820338"/>
                </a:cubicBezTo>
                <a:cubicBezTo>
                  <a:pt x="1596732" y="833516"/>
                  <a:pt x="1589903" y="841769"/>
                  <a:pt x="1576303" y="844135"/>
                </a:cubicBezTo>
                <a:cubicBezTo>
                  <a:pt x="1553834" y="848021"/>
                  <a:pt x="1531577" y="853638"/>
                  <a:pt x="1508973" y="856081"/>
                </a:cubicBezTo>
                <a:cubicBezTo>
                  <a:pt x="1410152" y="866777"/>
                  <a:pt x="1311389" y="878704"/>
                  <a:pt x="1212300" y="886129"/>
                </a:cubicBezTo>
                <a:cubicBezTo>
                  <a:pt x="1108054" y="893939"/>
                  <a:pt x="1003462" y="897267"/>
                  <a:pt x="899005" y="902288"/>
                </a:cubicBezTo>
                <a:cubicBezTo>
                  <a:pt x="794548" y="907309"/>
                  <a:pt x="690072" y="912003"/>
                  <a:pt x="585615" y="916831"/>
                </a:cubicBezTo>
                <a:cubicBezTo>
                  <a:pt x="469327" y="922198"/>
                  <a:pt x="353058" y="922391"/>
                  <a:pt x="236867" y="914523"/>
                </a:cubicBezTo>
                <a:cubicBezTo>
                  <a:pt x="200163" y="912041"/>
                  <a:pt x="163535" y="908617"/>
                  <a:pt x="127581" y="899980"/>
                </a:cubicBezTo>
                <a:cubicBezTo>
                  <a:pt x="93686" y="891842"/>
                  <a:pt x="71255" y="871528"/>
                  <a:pt x="62579" y="837825"/>
                </a:cubicBezTo>
                <a:cubicBezTo>
                  <a:pt x="56520" y="814356"/>
                  <a:pt x="50556" y="790540"/>
                  <a:pt x="48190" y="766533"/>
                </a:cubicBezTo>
                <a:cubicBezTo>
                  <a:pt x="34339" y="625679"/>
                  <a:pt x="28895" y="484383"/>
                  <a:pt x="31473" y="342914"/>
                </a:cubicBezTo>
                <a:cubicBezTo>
                  <a:pt x="33089" y="253885"/>
                  <a:pt x="38071" y="164914"/>
                  <a:pt x="41707" y="75923"/>
                </a:cubicBezTo>
                <a:cubicBezTo>
                  <a:pt x="41880" y="71788"/>
                  <a:pt x="43554" y="67728"/>
                  <a:pt x="44670" y="63015"/>
                </a:cubicBezTo>
                <a:cubicBezTo>
                  <a:pt x="49883" y="62631"/>
                  <a:pt x="54211" y="62130"/>
                  <a:pt x="58540" y="62034"/>
                </a:cubicBezTo>
                <a:cubicBezTo>
                  <a:pt x="77661" y="61630"/>
                  <a:pt x="96821" y="61727"/>
                  <a:pt x="115924" y="60976"/>
                </a:cubicBezTo>
                <a:cubicBezTo>
                  <a:pt x="193910" y="57956"/>
                  <a:pt x="271897" y="54108"/>
                  <a:pt x="349904" y="51665"/>
                </a:cubicBezTo>
                <a:cubicBezTo>
                  <a:pt x="439683" y="48857"/>
                  <a:pt x="529500" y="47106"/>
                  <a:pt x="619318" y="45086"/>
                </a:cubicBezTo>
                <a:cubicBezTo>
                  <a:pt x="703961" y="43182"/>
                  <a:pt x="788623" y="41489"/>
                  <a:pt x="873285" y="39719"/>
                </a:cubicBezTo>
                <a:cubicBezTo>
                  <a:pt x="967508" y="37757"/>
                  <a:pt x="1061731" y="35852"/>
                  <a:pt x="1155954" y="33909"/>
                </a:cubicBezTo>
                <a:cubicBezTo>
                  <a:pt x="1189811" y="33198"/>
                  <a:pt x="1223688" y="32428"/>
                  <a:pt x="1257545" y="31659"/>
                </a:cubicBezTo>
                <a:cubicBezTo>
                  <a:pt x="1341457" y="29735"/>
                  <a:pt x="1425388" y="28138"/>
                  <a:pt x="1509281" y="25638"/>
                </a:cubicBezTo>
                <a:cubicBezTo>
                  <a:pt x="1537963" y="24772"/>
                  <a:pt x="1566588" y="21694"/>
                  <a:pt x="1595213" y="19405"/>
                </a:cubicBezTo>
                <a:cubicBezTo>
                  <a:pt x="1603754" y="18712"/>
                  <a:pt x="1612738" y="18135"/>
                  <a:pt x="1616989" y="8036"/>
                </a:cubicBezTo>
                <a:cubicBezTo>
                  <a:pt x="1610064" y="-1102"/>
                  <a:pt x="1601215" y="-351"/>
                  <a:pt x="1592481" y="437"/>
                </a:cubicBezTo>
                <a:cubicBezTo>
                  <a:pt x="1507319" y="8228"/>
                  <a:pt x="1421887" y="9152"/>
                  <a:pt x="1336475" y="11037"/>
                </a:cubicBezTo>
                <a:cubicBezTo>
                  <a:pt x="1216474" y="13691"/>
                  <a:pt x="1096493" y="16769"/>
                  <a:pt x="976511" y="19578"/>
                </a:cubicBezTo>
                <a:cubicBezTo>
                  <a:pt x="858723" y="22348"/>
                  <a:pt x="740935" y="24849"/>
                  <a:pt x="623166" y="27792"/>
                </a:cubicBezTo>
                <a:cubicBezTo>
                  <a:pt x="526730" y="30197"/>
                  <a:pt x="430276" y="32390"/>
                  <a:pt x="333898" y="35968"/>
                </a:cubicBezTo>
                <a:cubicBezTo>
                  <a:pt x="233866" y="39681"/>
                  <a:pt x="133872" y="44951"/>
                  <a:pt x="33878" y="49588"/>
                </a:cubicBezTo>
                <a:cubicBezTo>
                  <a:pt x="23971" y="50050"/>
                  <a:pt x="19700" y="53916"/>
                  <a:pt x="17603" y="64208"/>
                </a:cubicBezTo>
                <a:cubicBezTo>
                  <a:pt x="16718" y="68517"/>
                  <a:pt x="16314" y="72961"/>
                  <a:pt x="16006" y="77366"/>
                </a:cubicBezTo>
                <a:cubicBezTo>
                  <a:pt x="11967" y="134635"/>
                  <a:pt x="6657" y="191846"/>
                  <a:pt x="4310" y="249191"/>
                </a:cubicBezTo>
                <a:cubicBezTo>
                  <a:pt x="1559" y="316829"/>
                  <a:pt x="1079" y="384581"/>
                  <a:pt x="174" y="452296"/>
                </a:cubicBezTo>
                <a:cubicBezTo>
                  <a:pt x="-1191" y="553271"/>
                  <a:pt x="5715" y="653977"/>
                  <a:pt x="12217" y="754644"/>
                </a:cubicBezTo>
                <a:cubicBezTo>
                  <a:pt x="14102" y="783865"/>
                  <a:pt x="20085" y="813009"/>
                  <a:pt x="26510" y="841673"/>
                </a:cubicBezTo>
                <a:cubicBezTo>
                  <a:pt x="34551" y="877626"/>
                  <a:pt x="57789" y="900942"/>
                  <a:pt x="92993" y="911945"/>
                </a:cubicBezTo>
                <a:cubicBezTo>
                  <a:pt x="102823" y="915023"/>
                  <a:pt x="112749" y="918332"/>
                  <a:pt x="122887" y="919717"/>
                </a:cubicBezTo>
                <a:cubicBezTo>
                  <a:pt x="159322" y="924680"/>
                  <a:pt x="195738" y="930586"/>
                  <a:pt x="232365" y="933029"/>
                </a:cubicBezTo>
                <a:cubicBezTo>
                  <a:pt x="352212" y="941012"/>
                  <a:pt x="472193" y="940185"/>
                  <a:pt x="592136" y="934530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932D9D2-D9ED-7F18-A6BB-523FDD403D92}"/>
              </a:ext>
            </a:extLst>
          </p:cNvPr>
          <p:cNvSpPr txBox="1"/>
          <p:nvPr/>
        </p:nvSpPr>
        <p:spPr>
          <a:xfrm>
            <a:off x="6927274" y="1306769"/>
            <a:ext cx="3713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>
                <a:latin typeface="Calibri" panose="020F0502020204030204" pitchFamily="34" charset="0"/>
                <a:cs typeface="Calibri" panose="020F0502020204030204" pitchFamily="34" charset="0"/>
              </a:rPr>
              <a:t>Welke Assets hebben we?</a:t>
            </a:r>
          </a:p>
          <a:p>
            <a:r>
              <a:rPr lang="nl-NL" sz="1600">
                <a:latin typeface="Calibri" panose="020F0502020204030204" pitchFamily="34" charset="0"/>
                <a:cs typeface="Calibri" panose="020F0502020204030204" pitchFamily="34" charset="0"/>
              </a:rPr>
              <a:t>Info uit de datasystemen en.. </a:t>
            </a:r>
          </a:p>
          <a:p>
            <a:r>
              <a:rPr lang="nl-NL" sz="1600" b="1">
                <a:latin typeface="Calibri" panose="020F0502020204030204" pitchFamily="34" charset="0"/>
                <a:cs typeface="Calibri" panose="020F0502020204030204" pitchFamily="34" charset="0"/>
              </a:rPr>
              <a:t>Schouwen!!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C04FED3-2110-10D2-4F51-DA6FC5D65882}"/>
              </a:ext>
            </a:extLst>
          </p:cNvPr>
          <p:cNvSpPr txBox="1"/>
          <p:nvPr/>
        </p:nvSpPr>
        <p:spPr>
          <a:xfrm>
            <a:off x="7102764" y="2770608"/>
            <a:ext cx="35423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Rekenteams</a:t>
            </a:r>
            <a:r>
              <a:rPr lang="en-US" sz="16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1600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gaan</a:t>
            </a:r>
            <a:r>
              <a:rPr lang="en-US" sz="16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1600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aan</a:t>
            </a:r>
            <a:r>
              <a:rPr lang="en-US" sz="16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de slag</a:t>
            </a:r>
          </a:p>
          <a:p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De </a:t>
            </a: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nieuw</a:t>
            </a: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maximale</a:t>
            </a: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belastbaarheid</a:t>
            </a: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wordt</a:t>
            </a: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bepaald</a:t>
            </a: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voor: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Transformatoren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Kabels</a:t>
            </a:r>
            <a:r>
              <a:rPr lang="en-US" sz="1600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Schakelinstallaties</a:t>
            </a:r>
            <a:endParaRPr lang="en-US" sz="1600"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</p:txBody>
      </p:sp>
      <p:sp>
        <p:nvSpPr>
          <p:cNvPr id="13" name="Freeform: Shape 30">
            <a:extLst>
              <a:ext uri="{FF2B5EF4-FFF2-40B4-BE49-F238E27FC236}">
                <a16:creationId xmlns:a16="http://schemas.microsoft.com/office/drawing/2014/main" id="{8FD01454-4576-AE3B-AC0B-B2D185F2AE29}"/>
              </a:ext>
            </a:extLst>
          </p:cNvPr>
          <p:cNvSpPr/>
          <p:nvPr/>
        </p:nvSpPr>
        <p:spPr>
          <a:xfrm>
            <a:off x="6788292" y="2611895"/>
            <a:ext cx="3976771" cy="1849269"/>
          </a:xfrm>
          <a:custGeom>
            <a:avLst/>
            <a:gdLst>
              <a:gd name="connsiteX0" fmla="*/ 592040 w 1640934"/>
              <a:gd name="connsiteY0" fmla="*/ 934510 h 938897"/>
              <a:gd name="connsiteX1" fmla="*/ 806090 w 1640934"/>
              <a:gd name="connsiteY1" fmla="*/ 924161 h 938897"/>
              <a:gd name="connsiteX2" fmla="*/ 1212030 w 1640934"/>
              <a:gd name="connsiteY2" fmla="*/ 902692 h 938897"/>
              <a:gd name="connsiteX3" fmla="*/ 1548140 w 1640934"/>
              <a:gd name="connsiteY3" fmla="*/ 867854 h 938897"/>
              <a:gd name="connsiteX4" fmla="*/ 1599887 w 1640934"/>
              <a:gd name="connsiteY4" fmla="*/ 856850 h 938897"/>
              <a:gd name="connsiteX5" fmla="*/ 1637226 w 1640934"/>
              <a:gd name="connsiteY5" fmla="*/ 809277 h 938897"/>
              <a:gd name="connsiteX6" fmla="*/ 1639381 w 1640934"/>
              <a:gd name="connsiteY6" fmla="*/ 718767 h 938897"/>
              <a:gd name="connsiteX7" fmla="*/ 1639035 w 1640934"/>
              <a:gd name="connsiteY7" fmla="*/ 621581 h 938897"/>
              <a:gd name="connsiteX8" fmla="*/ 1640824 w 1640934"/>
              <a:gd name="connsiteY8" fmla="*/ 429442 h 938897"/>
              <a:gd name="connsiteX9" fmla="*/ 1639766 w 1640934"/>
              <a:gd name="connsiteY9" fmla="*/ 283683 h 938897"/>
              <a:gd name="connsiteX10" fmla="*/ 1631571 w 1640934"/>
              <a:gd name="connsiteY10" fmla="*/ 60726 h 938897"/>
              <a:gd name="connsiteX11" fmla="*/ 1629301 w 1640934"/>
              <a:gd name="connsiteY11" fmla="*/ 42143 h 938897"/>
              <a:gd name="connsiteX12" fmla="*/ 1597983 w 1640934"/>
              <a:gd name="connsiteY12" fmla="*/ 60899 h 938897"/>
              <a:gd name="connsiteX13" fmla="*/ 1598367 w 1640934"/>
              <a:gd name="connsiteY13" fmla="*/ 96238 h 938897"/>
              <a:gd name="connsiteX14" fmla="*/ 1606562 w 1640934"/>
              <a:gd name="connsiteY14" fmla="*/ 356765 h 938897"/>
              <a:gd name="connsiteX15" fmla="*/ 1605716 w 1640934"/>
              <a:gd name="connsiteY15" fmla="*/ 484864 h 938897"/>
              <a:gd name="connsiteX16" fmla="*/ 1602773 w 1640934"/>
              <a:gd name="connsiteY16" fmla="*/ 657093 h 938897"/>
              <a:gd name="connsiteX17" fmla="*/ 1600291 w 1640934"/>
              <a:gd name="connsiteY17" fmla="*/ 802814 h 938897"/>
              <a:gd name="connsiteX18" fmla="*/ 1598444 w 1640934"/>
              <a:gd name="connsiteY18" fmla="*/ 820338 h 938897"/>
              <a:gd name="connsiteX19" fmla="*/ 1576303 w 1640934"/>
              <a:gd name="connsiteY19" fmla="*/ 844135 h 938897"/>
              <a:gd name="connsiteX20" fmla="*/ 1508973 w 1640934"/>
              <a:gd name="connsiteY20" fmla="*/ 856081 h 938897"/>
              <a:gd name="connsiteX21" fmla="*/ 1212300 w 1640934"/>
              <a:gd name="connsiteY21" fmla="*/ 886129 h 938897"/>
              <a:gd name="connsiteX22" fmla="*/ 899005 w 1640934"/>
              <a:gd name="connsiteY22" fmla="*/ 902288 h 938897"/>
              <a:gd name="connsiteX23" fmla="*/ 585615 w 1640934"/>
              <a:gd name="connsiteY23" fmla="*/ 916831 h 938897"/>
              <a:gd name="connsiteX24" fmla="*/ 236867 w 1640934"/>
              <a:gd name="connsiteY24" fmla="*/ 914523 h 938897"/>
              <a:gd name="connsiteX25" fmla="*/ 127581 w 1640934"/>
              <a:gd name="connsiteY25" fmla="*/ 899980 h 938897"/>
              <a:gd name="connsiteX26" fmla="*/ 62579 w 1640934"/>
              <a:gd name="connsiteY26" fmla="*/ 837825 h 938897"/>
              <a:gd name="connsiteX27" fmla="*/ 48190 w 1640934"/>
              <a:gd name="connsiteY27" fmla="*/ 766533 h 938897"/>
              <a:gd name="connsiteX28" fmla="*/ 31473 w 1640934"/>
              <a:gd name="connsiteY28" fmla="*/ 342914 h 938897"/>
              <a:gd name="connsiteX29" fmla="*/ 41707 w 1640934"/>
              <a:gd name="connsiteY29" fmla="*/ 75923 h 938897"/>
              <a:gd name="connsiteX30" fmla="*/ 44670 w 1640934"/>
              <a:gd name="connsiteY30" fmla="*/ 63015 h 938897"/>
              <a:gd name="connsiteX31" fmla="*/ 58540 w 1640934"/>
              <a:gd name="connsiteY31" fmla="*/ 62034 h 938897"/>
              <a:gd name="connsiteX32" fmla="*/ 115924 w 1640934"/>
              <a:gd name="connsiteY32" fmla="*/ 60976 h 938897"/>
              <a:gd name="connsiteX33" fmla="*/ 349904 w 1640934"/>
              <a:gd name="connsiteY33" fmla="*/ 51665 h 938897"/>
              <a:gd name="connsiteX34" fmla="*/ 619318 w 1640934"/>
              <a:gd name="connsiteY34" fmla="*/ 45086 h 938897"/>
              <a:gd name="connsiteX35" fmla="*/ 873285 w 1640934"/>
              <a:gd name="connsiteY35" fmla="*/ 39719 h 938897"/>
              <a:gd name="connsiteX36" fmla="*/ 1155954 w 1640934"/>
              <a:gd name="connsiteY36" fmla="*/ 33909 h 938897"/>
              <a:gd name="connsiteX37" fmla="*/ 1257545 w 1640934"/>
              <a:gd name="connsiteY37" fmla="*/ 31659 h 938897"/>
              <a:gd name="connsiteX38" fmla="*/ 1509281 w 1640934"/>
              <a:gd name="connsiteY38" fmla="*/ 25638 h 938897"/>
              <a:gd name="connsiteX39" fmla="*/ 1595213 w 1640934"/>
              <a:gd name="connsiteY39" fmla="*/ 19405 h 938897"/>
              <a:gd name="connsiteX40" fmla="*/ 1616989 w 1640934"/>
              <a:gd name="connsiteY40" fmla="*/ 8036 h 938897"/>
              <a:gd name="connsiteX41" fmla="*/ 1592481 w 1640934"/>
              <a:gd name="connsiteY41" fmla="*/ 437 h 938897"/>
              <a:gd name="connsiteX42" fmla="*/ 1336475 w 1640934"/>
              <a:gd name="connsiteY42" fmla="*/ 11037 h 938897"/>
              <a:gd name="connsiteX43" fmla="*/ 976511 w 1640934"/>
              <a:gd name="connsiteY43" fmla="*/ 19578 h 938897"/>
              <a:gd name="connsiteX44" fmla="*/ 623166 w 1640934"/>
              <a:gd name="connsiteY44" fmla="*/ 27792 h 938897"/>
              <a:gd name="connsiteX45" fmla="*/ 333898 w 1640934"/>
              <a:gd name="connsiteY45" fmla="*/ 35968 h 938897"/>
              <a:gd name="connsiteX46" fmla="*/ 33878 w 1640934"/>
              <a:gd name="connsiteY46" fmla="*/ 49588 h 938897"/>
              <a:gd name="connsiteX47" fmla="*/ 17603 w 1640934"/>
              <a:gd name="connsiteY47" fmla="*/ 64208 h 938897"/>
              <a:gd name="connsiteX48" fmla="*/ 16006 w 1640934"/>
              <a:gd name="connsiteY48" fmla="*/ 77366 h 938897"/>
              <a:gd name="connsiteX49" fmla="*/ 4310 w 1640934"/>
              <a:gd name="connsiteY49" fmla="*/ 249191 h 938897"/>
              <a:gd name="connsiteX50" fmla="*/ 174 w 1640934"/>
              <a:gd name="connsiteY50" fmla="*/ 452296 h 938897"/>
              <a:gd name="connsiteX51" fmla="*/ 12217 w 1640934"/>
              <a:gd name="connsiteY51" fmla="*/ 754644 h 938897"/>
              <a:gd name="connsiteX52" fmla="*/ 26510 w 1640934"/>
              <a:gd name="connsiteY52" fmla="*/ 841673 h 938897"/>
              <a:gd name="connsiteX53" fmla="*/ 92993 w 1640934"/>
              <a:gd name="connsiteY53" fmla="*/ 911945 h 938897"/>
              <a:gd name="connsiteX54" fmla="*/ 122887 w 1640934"/>
              <a:gd name="connsiteY54" fmla="*/ 919717 h 938897"/>
              <a:gd name="connsiteX55" fmla="*/ 232365 w 1640934"/>
              <a:gd name="connsiteY55" fmla="*/ 933029 h 938897"/>
              <a:gd name="connsiteX56" fmla="*/ 592136 w 1640934"/>
              <a:gd name="connsiteY56" fmla="*/ 934530 h 9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40934" h="938897">
                <a:moveTo>
                  <a:pt x="592040" y="934510"/>
                </a:moveTo>
                <a:cubicBezTo>
                  <a:pt x="663390" y="931144"/>
                  <a:pt x="734760" y="927835"/>
                  <a:pt x="806090" y="924161"/>
                </a:cubicBezTo>
                <a:cubicBezTo>
                  <a:pt x="941423" y="917178"/>
                  <a:pt x="1076756" y="910483"/>
                  <a:pt x="1212030" y="902692"/>
                </a:cubicBezTo>
                <a:cubicBezTo>
                  <a:pt x="1324567" y="896209"/>
                  <a:pt x="1436623" y="884302"/>
                  <a:pt x="1548140" y="867854"/>
                </a:cubicBezTo>
                <a:cubicBezTo>
                  <a:pt x="1565568" y="865276"/>
                  <a:pt x="1583016" y="861833"/>
                  <a:pt x="1599887" y="856850"/>
                </a:cubicBezTo>
                <a:cubicBezTo>
                  <a:pt x="1627377" y="848752"/>
                  <a:pt x="1635803" y="837941"/>
                  <a:pt x="1637226" y="809277"/>
                </a:cubicBezTo>
                <a:cubicBezTo>
                  <a:pt x="1638727" y="779152"/>
                  <a:pt x="1639131" y="748950"/>
                  <a:pt x="1639381" y="718767"/>
                </a:cubicBezTo>
                <a:cubicBezTo>
                  <a:pt x="1639631" y="686372"/>
                  <a:pt x="1638823" y="653977"/>
                  <a:pt x="1639035" y="621581"/>
                </a:cubicBezTo>
                <a:cubicBezTo>
                  <a:pt x="1639458" y="557542"/>
                  <a:pt x="1640573" y="493482"/>
                  <a:pt x="1640824" y="429442"/>
                </a:cubicBezTo>
                <a:cubicBezTo>
                  <a:pt x="1641016" y="380849"/>
                  <a:pt x="1641112" y="332237"/>
                  <a:pt x="1639766" y="283683"/>
                </a:cubicBezTo>
                <a:cubicBezTo>
                  <a:pt x="1637726" y="209352"/>
                  <a:pt x="1634456" y="135039"/>
                  <a:pt x="1631571" y="60726"/>
                </a:cubicBezTo>
                <a:cubicBezTo>
                  <a:pt x="1631320" y="54301"/>
                  <a:pt x="1630032" y="47895"/>
                  <a:pt x="1629301" y="42143"/>
                </a:cubicBezTo>
                <a:cubicBezTo>
                  <a:pt x="1605177" y="35371"/>
                  <a:pt x="1598521" y="39527"/>
                  <a:pt x="1597983" y="60899"/>
                </a:cubicBezTo>
                <a:cubicBezTo>
                  <a:pt x="1597694" y="72672"/>
                  <a:pt x="1598002" y="84464"/>
                  <a:pt x="1598367" y="96238"/>
                </a:cubicBezTo>
                <a:cubicBezTo>
                  <a:pt x="1601138" y="183073"/>
                  <a:pt x="1604523" y="269910"/>
                  <a:pt x="1606562" y="356765"/>
                </a:cubicBezTo>
                <a:cubicBezTo>
                  <a:pt x="1607563" y="399432"/>
                  <a:pt x="1606312" y="442158"/>
                  <a:pt x="1605716" y="484864"/>
                </a:cubicBezTo>
                <a:cubicBezTo>
                  <a:pt x="1604908" y="542286"/>
                  <a:pt x="1603754" y="599690"/>
                  <a:pt x="1602773" y="657093"/>
                </a:cubicBezTo>
                <a:cubicBezTo>
                  <a:pt x="1601946" y="705667"/>
                  <a:pt x="1601215" y="754240"/>
                  <a:pt x="1600291" y="802814"/>
                </a:cubicBezTo>
                <a:cubicBezTo>
                  <a:pt x="1600176" y="808661"/>
                  <a:pt x="1599195" y="814510"/>
                  <a:pt x="1598444" y="820338"/>
                </a:cubicBezTo>
                <a:cubicBezTo>
                  <a:pt x="1596732" y="833516"/>
                  <a:pt x="1589903" y="841769"/>
                  <a:pt x="1576303" y="844135"/>
                </a:cubicBezTo>
                <a:cubicBezTo>
                  <a:pt x="1553834" y="848021"/>
                  <a:pt x="1531577" y="853638"/>
                  <a:pt x="1508973" y="856081"/>
                </a:cubicBezTo>
                <a:cubicBezTo>
                  <a:pt x="1410152" y="866777"/>
                  <a:pt x="1311389" y="878704"/>
                  <a:pt x="1212300" y="886129"/>
                </a:cubicBezTo>
                <a:cubicBezTo>
                  <a:pt x="1108054" y="893939"/>
                  <a:pt x="1003462" y="897267"/>
                  <a:pt x="899005" y="902288"/>
                </a:cubicBezTo>
                <a:cubicBezTo>
                  <a:pt x="794548" y="907309"/>
                  <a:pt x="690072" y="912003"/>
                  <a:pt x="585615" y="916831"/>
                </a:cubicBezTo>
                <a:cubicBezTo>
                  <a:pt x="469327" y="922198"/>
                  <a:pt x="353058" y="922391"/>
                  <a:pt x="236867" y="914523"/>
                </a:cubicBezTo>
                <a:cubicBezTo>
                  <a:pt x="200163" y="912041"/>
                  <a:pt x="163535" y="908617"/>
                  <a:pt x="127581" y="899980"/>
                </a:cubicBezTo>
                <a:cubicBezTo>
                  <a:pt x="93686" y="891842"/>
                  <a:pt x="71255" y="871528"/>
                  <a:pt x="62579" y="837825"/>
                </a:cubicBezTo>
                <a:cubicBezTo>
                  <a:pt x="56520" y="814356"/>
                  <a:pt x="50556" y="790540"/>
                  <a:pt x="48190" y="766533"/>
                </a:cubicBezTo>
                <a:cubicBezTo>
                  <a:pt x="34339" y="625679"/>
                  <a:pt x="28895" y="484383"/>
                  <a:pt x="31473" y="342914"/>
                </a:cubicBezTo>
                <a:cubicBezTo>
                  <a:pt x="33089" y="253885"/>
                  <a:pt x="38071" y="164914"/>
                  <a:pt x="41707" y="75923"/>
                </a:cubicBezTo>
                <a:cubicBezTo>
                  <a:pt x="41880" y="71788"/>
                  <a:pt x="43554" y="67728"/>
                  <a:pt x="44670" y="63015"/>
                </a:cubicBezTo>
                <a:cubicBezTo>
                  <a:pt x="49883" y="62631"/>
                  <a:pt x="54211" y="62130"/>
                  <a:pt x="58540" y="62034"/>
                </a:cubicBezTo>
                <a:cubicBezTo>
                  <a:pt x="77661" y="61630"/>
                  <a:pt x="96821" y="61727"/>
                  <a:pt x="115924" y="60976"/>
                </a:cubicBezTo>
                <a:cubicBezTo>
                  <a:pt x="193910" y="57956"/>
                  <a:pt x="271897" y="54108"/>
                  <a:pt x="349904" y="51665"/>
                </a:cubicBezTo>
                <a:cubicBezTo>
                  <a:pt x="439683" y="48857"/>
                  <a:pt x="529500" y="47106"/>
                  <a:pt x="619318" y="45086"/>
                </a:cubicBezTo>
                <a:cubicBezTo>
                  <a:pt x="703961" y="43182"/>
                  <a:pt x="788623" y="41489"/>
                  <a:pt x="873285" y="39719"/>
                </a:cubicBezTo>
                <a:cubicBezTo>
                  <a:pt x="967508" y="37757"/>
                  <a:pt x="1061731" y="35852"/>
                  <a:pt x="1155954" y="33909"/>
                </a:cubicBezTo>
                <a:cubicBezTo>
                  <a:pt x="1189811" y="33198"/>
                  <a:pt x="1223688" y="32428"/>
                  <a:pt x="1257545" y="31659"/>
                </a:cubicBezTo>
                <a:cubicBezTo>
                  <a:pt x="1341457" y="29735"/>
                  <a:pt x="1425388" y="28138"/>
                  <a:pt x="1509281" y="25638"/>
                </a:cubicBezTo>
                <a:cubicBezTo>
                  <a:pt x="1537963" y="24772"/>
                  <a:pt x="1566588" y="21694"/>
                  <a:pt x="1595213" y="19405"/>
                </a:cubicBezTo>
                <a:cubicBezTo>
                  <a:pt x="1603754" y="18712"/>
                  <a:pt x="1612738" y="18135"/>
                  <a:pt x="1616989" y="8036"/>
                </a:cubicBezTo>
                <a:cubicBezTo>
                  <a:pt x="1610064" y="-1102"/>
                  <a:pt x="1601215" y="-351"/>
                  <a:pt x="1592481" y="437"/>
                </a:cubicBezTo>
                <a:cubicBezTo>
                  <a:pt x="1507319" y="8228"/>
                  <a:pt x="1421887" y="9152"/>
                  <a:pt x="1336475" y="11037"/>
                </a:cubicBezTo>
                <a:cubicBezTo>
                  <a:pt x="1216474" y="13691"/>
                  <a:pt x="1096493" y="16769"/>
                  <a:pt x="976511" y="19578"/>
                </a:cubicBezTo>
                <a:cubicBezTo>
                  <a:pt x="858723" y="22348"/>
                  <a:pt x="740935" y="24849"/>
                  <a:pt x="623166" y="27792"/>
                </a:cubicBezTo>
                <a:cubicBezTo>
                  <a:pt x="526730" y="30197"/>
                  <a:pt x="430276" y="32390"/>
                  <a:pt x="333898" y="35968"/>
                </a:cubicBezTo>
                <a:cubicBezTo>
                  <a:pt x="233866" y="39681"/>
                  <a:pt x="133872" y="44951"/>
                  <a:pt x="33878" y="49588"/>
                </a:cubicBezTo>
                <a:cubicBezTo>
                  <a:pt x="23971" y="50050"/>
                  <a:pt x="19700" y="53916"/>
                  <a:pt x="17603" y="64208"/>
                </a:cubicBezTo>
                <a:cubicBezTo>
                  <a:pt x="16718" y="68517"/>
                  <a:pt x="16314" y="72961"/>
                  <a:pt x="16006" y="77366"/>
                </a:cubicBezTo>
                <a:cubicBezTo>
                  <a:pt x="11967" y="134635"/>
                  <a:pt x="6657" y="191846"/>
                  <a:pt x="4310" y="249191"/>
                </a:cubicBezTo>
                <a:cubicBezTo>
                  <a:pt x="1559" y="316829"/>
                  <a:pt x="1079" y="384581"/>
                  <a:pt x="174" y="452296"/>
                </a:cubicBezTo>
                <a:cubicBezTo>
                  <a:pt x="-1191" y="553271"/>
                  <a:pt x="5715" y="653977"/>
                  <a:pt x="12217" y="754644"/>
                </a:cubicBezTo>
                <a:cubicBezTo>
                  <a:pt x="14102" y="783865"/>
                  <a:pt x="20085" y="813009"/>
                  <a:pt x="26510" y="841673"/>
                </a:cubicBezTo>
                <a:cubicBezTo>
                  <a:pt x="34551" y="877626"/>
                  <a:pt x="57789" y="900942"/>
                  <a:pt x="92993" y="911945"/>
                </a:cubicBezTo>
                <a:cubicBezTo>
                  <a:pt x="102823" y="915023"/>
                  <a:pt x="112749" y="918332"/>
                  <a:pt x="122887" y="919717"/>
                </a:cubicBezTo>
                <a:cubicBezTo>
                  <a:pt x="159322" y="924680"/>
                  <a:pt x="195738" y="930586"/>
                  <a:pt x="232365" y="933029"/>
                </a:cubicBezTo>
                <a:cubicBezTo>
                  <a:pt x="352212" y="941012"/>
                  <a:pt x="472193" y="940185"/>
                  <a:pt x="592136" y="934530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4C096FC-8203-2335-139F-F985EEEA1E25}"/>
              </a:ext>
            </a:extLst>
          </p:cNvPr>
          <p:cNvSpPr txBox="1"/>
          <p:nvPr/>
        </p:nvSpPr>
        <p:spPr>
          <a:xfrm rot="5400000">
            <a:off x="8817672" y="3581771"/>
            <a:ext cx="4858896" cy="30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1600" b="1" spc="830">
                <a:solidFill>
                  <a:schemeClr val="accent1"/>
                </a:solidFill>
              </a:rPr>
              <a:t>KETENANALYSE</a:t>
            </a:r>
          </a:p>
        </p:txBody>
      </p:sp>
      <p:sp>
        <p:nvSpPr>
          <p:cNvPr id="15" name="Pijl: omhoog 14">
            <a:extLst>
              <a:ext uri="{FF2B5EF4-FFF2-40B4-BE49-F238E27FC236}">
                <a16:creationId xmlns:a16="http://schemas.microsoft.com/office/drawing/2014/main" id="{B577D02E-7905-342A-D042-0C1BAF94796C}"/>
              </a:ext>
            </a:extLst>
          </p:cNvPr>
          <p:cNvSpPr/>
          <p:nvPr/>
        </p:nvSpPr>
        <p:spPr>
          <a:xfrm rot="10800000">
            <a:off x="11216640" y="4221693"/>
            <a:ext cx="135163" cy="944667"/>
          </a:xfrm>
          <a:prstGeom prst="upArrow">
            <a:avLst/>
          </a:prstGeom>
          <a:solidFill>
            <a:schemeClr val="accent4"/>
          </a:solidFill>
          <a:ln>
            <a:solidFill>
              <a:srgbClr val="008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26" name="Freeform: Shape 31">
            <a:extLst>
              <a:ext uri="{FF2B5EF4-FFF2-40B4-BE49-F238E27FC236}">
                <a16:creationId xmlns:a16="http://schemas.microsoft.com/office/drawing/2014/main" id="{4D6F36F9-7098-4F25-E8BC-8274C3AFCBA4}"/>
              </a:ext>
            </a:extLst>
          </p:cNvPr>
          <p:cNvSpPr/>
          <p:nvPr/>
        </p:nvSpPr>
        <p:spPr>
          <a:xfrm>
            <a:off x="193965" y="1274619"/>
            <a:ext cx="5828144" cy="2059708"/>
          </a:xfrm>
          <a:custGeom>
            <a:avLst/>
            <a:gdLst>
              <a:gd name="connsiteX0" fmla="*/ 1593084 w 1721008"/>
              <a:gd name="connsiteY0" fmla="*/ 185772 h 846846"/>
              <a:gd name="connsiteX1" fmla="*/ 1501266 w 1721008"/>
              <a:gd name="connsiteY1" fmla="*/ 137699 h 846846"/>
              <a:gd name="connsiteX2" fmla="*/ 1296892 w 1721008"/>
              <a:gd name="connsiteY2" fmla="*/ 74871 h 846846"/>
              <a:gd name="connsiteX3" fmla="*/ 1201668 w 1721008"/>
              <a:gd name="connsiteY3" fmla="*/ 56326 h 846846"/>
              <a:gd name="connsiteX4" fmla="*/ 791073 w 1721008"/>
              <a:gd name="connsiteY4" fmla="*/ 0 h 846846"/>
              <a:gd name="connsiteX5" fmla="*/ 612784 w 1721008"/>
              <a:gd name="connsiteY5" fmla="*/ 12851 h 846846"/>
              <a:gd name="connsiteX6" fmla="*/ 389115 w 1721008"/>
              <a:gd name="connsiteY6" fmla="*/ 62251 h 846846"/>
              <a:gd name="connsiteX7" fmla="*/ 142535 w 1721008"/>
              <a:gd name="connsiteY7" fmla="*/ 205105 h 846846"/>
              <a:gd name="connsiteX8" fmla="*/ 12089 w 1721008"/>
              <a:gd name="connsiteY8" fmla="*/ 404209 h 846846"/>
              <a:gd name="connsiteX9" fmla="*/ 44599 w 1721008"/>
              <a:gd name="connsiteY9" fmla="*/ 609564 h 846846"/>
              <a:gd name="connsiteX10" fmla="*/ 116681 w 1721008"/>
              <a:gd name="connsiteY10" fmla="*/ 683569 h 846846"/>
              <a:gd name="connsiteX11" fmla="*/ 270327 w 1721008"/>
              <a:gd name="connsiteY11" fmla="*/ 769520 h 846846"/>
              <a:gd name="connsiteX12" fmla="*/ 638350 w 1721008"/>
              <a:gd name="connsiteY12" fmla="*/ 844814 h 846846"/>
              <a:gd name="connsiteX13" fmla="*/ 955838 w 1721008"/>
              <a:gd name="connsiteY13" fmla="*/ 832963 h 846846"/>
              <a:gd name="connsiteX14" fmla="*/ 1234640 w 1721008"/>
              <a:gd name="connsiteY14" fmla="*/ 787949 h 846846"/>
              <a:gd name="connsiteX15" fmla="*/ 1483529 w 1721008"/>
              <a:gd name="connsiteY15" fmla="*/ 699843 h 846846"/>
              <a:gd name="connsiteX16" fmla="*/ 1639599 w 1721008"/>
              <a:gd name="connsiteY16" fmla="*/ 575360 h 846846"/>
              <a:gd name="connsiteX17" fmla="*/ 1706736 w 1721008"/>
              <a:gd name="connsiteY17" fmla="*/ 461862 h 846846"/>
              <a:gd name="connsiteX18" fmla="*/ 1685326 w 1721008"/>
              <a:gd name="connsiteY18" fmla="*/ 276629 h 846846"/>
              <a:gd name="connsiteX19" fmla="*/ 1593084 w 1721008"/>
              <a:gd name="connsiteY19" fmla="*/ 185811 h 846846"/>
              <a:gd name="connsiteX20" fmla="*/ 1675688 w 1721008"/>
              <a:gd name="connsiteY20" fmla="*/ 410345 h 846846"/>
              <a:gd name="connsiteX21" fmla="*/ 1664780 w 1721008"/>
              <a:gd name="connsiteY21" fmla="*/ 452993 h 846846"/>
              <a:gd name="connsiteX22" fmla="*/ 1599394 w 1721008"/>
              <a:gd name="connsiteY22" fmla="*/ 564896 h 846846"/>
              <a:gd name="connsiteX23" fmla="*/ 1460252 w 1721008"/>
              <a:gd name="connsiteY23" fmla="*/ 679144 h 846846"/>
              <a:gd name="connsiteX24" fmla="*/ 1233698 w 1721008"/>
              <a:gd name="connsiteY24" fmla="*/ 764460 h 846846"/>
              <a:gd name="connsiteX25" fmla="*/ 975056 w 1721008"/>
              <a:gd name="connsiteY25" fmla="*/ 809802 h 846846"/>
              <a:gd name="connsiteX26" fmla="*/ 626885 w 1721008"/>
              <a:gd name="connsiteY26" fmla="*/ 826250 h 846846"/>
              <a:gd name="connsiteX27" fmla="*/ 256707 w 1721008"/>
              <a:gd name="connsiteY27" fmla="*/ 742184 h 846846"/>
              <a:gd name="connsiteX28" fmla="*/ 141535 w 1721008"/>
              <a:gd name="connsiteY28" fmla="*/ 673008 h 846846"/>
              <a:gd name="connsiteX29" fmla="*/ 76090 w 1721008"/>
              <a:gd name="connsiteY29" fmla="*/ 604774 h 846846"/>
              <a:gd name="connsiteX30" fmla="*/ 44176 w 1721008"/>
              <a:gd name="connsiteY30" fmla="*/ 413943 h 846846"/>
              <a:gd name="connsiteX31" fmla="*/ 177643 w 1721008"/>
              <a:gd name="connsiteY31" fmla="*/ 209260 h 846846"/>
              <a:gd name="connsiteX32" fmla="*/ 405409 w 1721008"/>
              <a:gd name="connsiteY32" fmla="*/ 77218 h 846846"/>
              <a:gd name="connsiteX33" fmla="*/ 668379 w 1721008"/>
              <a:gd name="connsiteY33" fmla="*/ 22565 h 846846"/>
              <a:gd name="connsiteX34" fmla="*/ 891317 w 1721008"/>
              <a:gd name="connsiteY34" fmla="*/ 19353 h 846846"/>
              <a:gd name="connsiteX35" fmla="*/ 1144534 w 1721008"/>
              <a:gd name="connsiteY35" fmla="*/ 55461 h 846846"/>
              <a:gd name="connsiteX36" fmla="*/ 1147074 w 1721008"/>
              <a:gd name="connsiteY36" fmla="*/ 58153 h 846846"/>
              <a:gd name="connsiteX37" fmla="*/ 1143457 w 1721008"/>
              <a:gd name="connsiteY37" fmla="*/ 64310 h 846846"/>
              <a:gd name="connsiteX38" fmla="*/ 1145958 w 1721008"/>
              <a:gd name="connsiteY38" fmla="*/ 67215 h 846846"/>
              <a:gd name="connsiteX39" fmla="*/ 1195955 w 1721008"/>
              <a:gd name="connsiteY39" fmla="*/ 75544 h 846846"/>
              <a:gd name="connsiteX40" fmla="*/ 1316475 w 1721008"/>
              <a:gd name="connsiteY40" fmla="*/ 108940 h 846846"/>
              <a:gd name="connsiteX41" fmla="*/ 1320418 w 1721008"/>
              <a:gd name="connsiteY41" fmla="*/ 110940 h 846846"/>
              <a:gd name="connsiteX42" fmla="*/ 1348293 w 1721008"/>
              <a:gd name="connsiteY42" fmla="*/ 107151 h 846846"/>
              <a:gd name="connsiteX43" fmla="*/ 1539855 w 1721008"/>
              <a:gd name="connsiteY43" fmla="*/ 183599 h 846846"/>
              <a:gd name="connsiteX44" fmla="*/ 1638176 w 1721008"/>
              <a:gd name="connsiteY44" fmla="*/ 271069 h 846846"/>
              <a:gd name="connsiteX45" fmla="*/ 1675707 w 1721008"/>
              <a:gd name="connsiteY45" fmla="*/ 410345 h 84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21008" h="846846">
                <a:moveTo>
                  <a:pt x="1593084" y="185772"/>
                </a:moveTo>
                <a:cubicBezTo>
                  <a:pt x="1564075" y="166689"/>
                  <a:pt x="1533372" y="150780"/>
                  <a:pt x="1501266" y="137699"/>
                </a:cubicBezTo>
                <a:cubicBezTo>
                  <a:pt x="1435013" y="110709"/>
                  <a:pt x="1366934" y="89529"/>
                  <a:pt x="1296892" y="74871"/>
                </a:cubicBezTo>
                <a:cubicBezTo>
                  <a:pt x="1265247" y="68253"/>
                  <a:pt x="1232871" y="64540"/>
                  <a:pt x="1201668" y="56326"/>
                </a:cubicBezTo>
                <a:cubicBezTo>
                  <a:pt x="1067086" y="20872"/>
                  <a:pt x="930388" y="2501"/>
                  <a:pt x="791073" y="0"/>
                </a:cubicBezTo>
                <a:cubicBezTo>
                  <a:pt x="731631" y="4194"/>
                  <a:pt x="672092" y="7329"/>
                  <a:pt x="612784" y="12851"/>
                </a:cubicBezTo>
                <a:cubicBezTo>
                  <a:pt x="536279" y="19968"/>
                  <a:pt x="461831" y="37416"/>
                  <a:pt x="389115" y="62251"/>
                </a:cubicBezTo>
                <a:cubicBezTo>
                  <a:pt x="297470" y="93550"/>
                  <a:pt x="213981" y="139007"/>
                  <a:pt x="142535" y="205105"/>
                </a:cubicBezTo>
                <a:cubicBezTo>
                  <a:pt x="82535" y="260604"/>
                  <a:pt x="37001" y="325779"/>
                  <a:pt x="12089" y="404209"/>
                </a:cubicBezTo>
                <a:cubicBezTo>
                  <a:pt x="-11323" y="477925"/>
                  <a:pt x="-858" y="546178"/>
                  <a:pt x="44599" y="609564"/>
                </a:cubicBezTo>
                <a:cubicBezTo>
                  <a:pt x="65068" y="638093"/>
                  <a:pt x="89249" y="662235"/>
                  <a:pt x="116681" y="683569"/>
                </a:cubicBezTo>
                <a:cubicBezTo>
                  <a:pt x="163542" y="719984"/>
                  <a:pt x="215636" y="747224"/>
                  <a:pt x="270327" y="769520"/>
                </a:cubicBezTo>
                <a:cubicBezTo>
                  <a:pt x="388250" y="817593"/>
                  <a:pt x="511944" y="838696"/>
                  <a:pt x="638350" y="844814"/>
                </a:cubicBezTo>
                <a:cubicBezTo>
                  <a:pt x="744423" y="849950"/>
                  <a:pt x="850285" y="845121"/>
                  <a:pt x="955838" y="832963"/>
                </a:cubicBezTo>
                <a:cubicBezTo>
                  <a:pt x="1049484" y="822172"/>
                  <a:pt x="1142572" y="808244"/>
                  <a:pt x="1234640" y="787949"/>
                </a:cubicBezTo>
                <a:cubicBezTo>
                  <a:pt x="1321246" y="768866"/>
                  <a:pt x="1404677" y="740953"/>
                  <a:pt x="1483529" y="699843"/>
                </a:cubicBezTo>
                <a:cubicBezTo>
                  <a:pt x="1543703" y="668467"/>
                  <a:pt x="1595796" y="627204"/>
                  <a:pt x="1639599" y="575360"/>
                </a:cubicBezTo>
                <a:cubicBezTo>
                  <a:pt x="1668378" y="541292"/>
                  <a:pt x="1690904" y="503587"/>
                  <a:pt x="1706736" y="461862"/>
                </a:cubicBezTo>
                <a:cubicBezTo>
                  <a:pt x="1731571" y="396398"/>
                  <a:pt x="1723723" y="334705"/>
                  <a:pt x="1685326" y="276629"/>
                </a:cubicBezTo>
                <a:cubicBezTo>
                  <a:pt x="1661010" y="239867"/>
                  <a:pt x="1629846" y="209992"/>
                  <a:pt x="1593084" y="185811"/>
                </a:cubicBezTo>
                <a:close/>
                <a:moveTo>
                  <a:pt x="1675688" y="410345"/>
                </a:moveTo>
                <a:cubicBezTo>
                  <a:pt x="1673591" y="424792"/>
                  <a:pt x="1669647" y="439201"/>
                  <a:pt x="1664780" y="452993"/>
                </a:cubicBezTo>
                <a:cubicBezTo>
                  <a:pt x="1650199" y="494411"/>
                  <a:pt x="1628018" y="531654"/>
                  <a:pt x="1599394" y="564896"/>
                </a:cubicBezTo>
                <a:cubicBezTo>
                  <a:pt x="1559669" y="611026"/>
                  <a:pt x="1514212" y="650116"/>
                  <a:pt x="1460252" y="679144"/>
                </a:cubicBezTo>
                <a:cubicBezTo>
                  <a:pt x="1388498" y="717753"/>
                  <a:pt x="1312743" y="745454"/>
                  <a:pt x="1233698" y="764460"/>
                </a:cubicBezTo>
                <a:cubicBezTo>
                  <a:pt x="1148439" y="784967"/>
                  <a:pt x="1061969" y="798510"/>
                  <a:pt x="975056" y="809802"/>
                </a:cubicBezTo>
                <a:cubicBezTo>
                  <a:pt x="859403" y="824826"/>
                  <a:pt x="743365" y="831809"/>
                  <a:pt x="626885" y="826250"/>
                </a:cubicBezTo>
                <a:cubicBezTo>
                  <a:pt x="498670" y="820113"/>
                  <a:pt x="374207" y="796048"/>
                  <a:pt x="256707" y="742184"/>
                </a:cubicBezTo>
                <a:cubicBezTo>
                  <a:pt x="215770" y="723428"/>
                  <a:pt x="176950" y="701017"/>
                  <a:pt x="141535" y="673008"/>
                </a:cubicBezTo>
                <a:cubicBezTo>
                  <a:pt x="116565" y="653270"/>
                  <a:pt x="94539" y="631032"/>
                  <a:pt x="76090" y="604774"/>
                </a:cubicBezTo>
                <a:cubicBezTo>
                  <a:pt x="34789" y="546005"/>
                  <a:pt x="23304" y="482792"/>
                  <a:pt x="44176" y="413943"/>
                </a:cubicBezTo>
                <a:cubicBezTo>
                  <a:pt x="68780" y="332781"/>
                  <a:pt x="115449" y="265875"/>
                  <a:pt x="177643" y="209260"/>
                </a:cubicBezTo>
                <a:cubicBezTo>
                  <a:pt x="244010" y="148856"/>
                  <a:pt x="321247" y="106997"/>
                  <a:pt x="405409" y="77218"/>
                </a:cubicBezTo>
                <a:cubicBezTo>
                  <a:pt x="490591" y="47092"/>
                  <a:pt x="578485" y="30375"/>
                  <a:pt x="668379" y="22565"/>
                </a:cubicBezTo>
                <a:cubicBezTo>
                  <a:pt x="742673" y="16121"/>
                  <a:pt x="817005" y="15698"/>
                  <a:pt x="891317" y="19353"/>
                </a:cubicBezTo>
                <a:cubicBezTo>
                  <a:pt x="976749" y="23565"/>
                  <a:pt x="1061123" y="36474"/>
                  <a:pt x="1144534" y="55461"/>
                </a:cubicBezTo>
                <a:cubicBezTo>
                  <a:pt x="1145092" y="55595"/>
                  <a:pt x="1145496" y="56461"/>
                  <a:pt x="1147074" y="58153"/>
                </a:cubicBezTo>
                <a:cubicBezTo>
                  <a:pt x="1145573" y="60693"/>
                  <a:pt x="1144515" y="62501"/>
                  <a:pt x="1143457" y="64310"/>
                </a:cubicBezTo>
                <a:cubicBezTo>
                  <a:pt x="1144284" y="65310"/>
                  <a:pt x="1144977" y="67041"/>
                  <a:pt x="1145958" y="67215"/>
                </a:cubicBezTo>
                <a:cubicBezTo>
                  <a:pt x="1162598" y="70177"/>
                  <a:pt x="1179161" y="74197"/>
                  <a:pt x="1195955" y="75544"/>
                </a:cubicBezTo>
                <a:cubicBezTo>
                  <a:pt x="1238372" y="78949"/>
                  <a:pt x="1278385" y="90299"/>
                  <a:pt x="1316475" y="108940"/>
                </a:cubicBezTo>
                <a:cubicBezTo>
                  <a:pt x="1317802" y="109593"/>
                  <a:pt x="1319072" y="110344"/>
                  <a:pt x="1320418" y="110940"/>
                </a:cubicBezTo>
                <a:cubicBezTo>
                  <a:pt x="1329550" y="115057"/>
                  <a:pt x="1338842" y="113787"/>
                  <a:pt x="1348293" y="107151"/>
                </a:cubicBezTo>
                <a:cubicBezTo>
                  <a:pt x="1414026" y="126772"/>
                  <a:pt x="1479778" y="148049"/>
                  <a:pt x="1539855" y="183599"/>
                </a:cubicBezTo>
                <a:cubicBezTo>
                  <a:pt x="1578291" y="206336"/>
                  <a:pt x="1612109" y="234423"/>
                  <a:pt x="1638176" y="271069"/>
                </a:cubicBezTo>
                <a:cubicBezTo>
                  <a:pt x="1667878" y="312833"/>
                  <a:pt x="1683209" y="358713"/>
                  <a:pt x="1675707" y="410345"/>
                </a:cubicBezTo>
                <a:close/>
              </a:path>
            </a:pathLst>
          </a:custGeom>
          <a:solidFill>
            <a:schemeClr val="accent1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nl-NL" altLang="zh-TW"/>
          </a:p>
        </p:txBody>
      </p:sp>
      <p:sp>
        <p:nvSpPr>
          <p:cNvPr id="27" name="Freeform: Shape 63">
            <a:extLst>
              <a:ext uri="{FF2B5EF4-FFF2-40B4-BE49-F238E27FC236}">
                <a16:creationId xmlns:a16="http://schemas.microsoft.com/office/drawing/2014/main" id="{D68057E6-AC86-42A9-E13E-0001AC34A09C}"/>
              </a:ext>
            </a:extLst>
          </p:cNvPr>
          <p:cNvSpPr/>
          <p:nvPr/>
        </p:nvSpPr>
        <p:spPr>
          <a:xfrm rot="7144191">
            <a:off x="6083525" y="2349148"/>
            <a:ext cx="338987" cy="1366982"/>
          </a:xfrm>
          <a:custGeom>
            <a:avLst/>
            <a:gdLst>
              <a:gd name="connsiteX0" fmla="*/ 157104 w 193970"/>
              <a:gd name="connsiteY0" fmla="*/ 48813 h 833316"/>
              <a:gd name="connsiteX1" fmla="*/ 152250 w 193970"/>
              <a:gd name="connsiteY1" fmla="*/ 22340 h 833316"/>
              <a:gd name="connsiteX2" fmla="*/ 140165 w 193970"/>
              <a:gd name="connsiteY2" fmla="*/ 3963 h 833316"/>
              <a:gd name="connsiteX3" fmla="*/ 119409 w 193970"/>
              <a:gd name="connsiteY3" fmla="*/ 3349 h 833316"/>
              <a:gd name="connsiteX4" fmla="*/ 100417 w 193970"/>
              <a:gd name="connsiteY4" fmla="*/ 28114 h 833316"/>
              <a:gd name="connsiteX5" fmla="*/ 10371 w 193970"/>
              <a:gd name="connsiteY5" fmla="*/ 189004 h 833316"/>
              <a:gd name="connsiteX6" fmla="*/ 761 w 193970"/>
              <a:gd name="connsiteY6" fmla="*/ 209338 h 833316"/>
              <a:gd name="connsiteX7" fmla="*/ 6784 w 193970"/>
              <a:gd name="connsiteY7" fmla="*/ 224301 h 833316"/>
              <a:gd name="connsiteX8" fmla="*/ 23301 w 193970"/>
              <a:gd name="connsiteY8" fmla="*/ 221577 h 833316"/>
              <a:gd name="connsiteX9" fmla="*/ 38628 w 193970"/>
              <a:gd name="connsiteY9" fmla="*/ 199651 h 833316"/>
              <a:gd name="connsiteX10" fmla="*/ 69743 w 193970"/>
              <a:gd name="connsiteY10" fmla="*/ 145650 h 833316"/>
              <a:gd name="connsiteX11" fmla="*/ 78011 w 193970"/>
              <a:gd name="connsiteY11" fmla="*/ 147204 h 833316"/>
              <a:gd name="connsiteX12" fmla="*/ 71547 w 193970"/>
              <a:gd name="connsiteY12" fmla="*/ 186453 h 833316"/>
              <a:gd name="connsiteX13" fmla="*/ 47644 w 193970"/>
              <a:gd name="connsiteY13" fmla="*/ 328351 h 833316"/>
              <a:gd name="connsiteX14" fmla="*/ 20001 w 193970"/>
              <a:gd name="connsiteY14" fmla="*/ 795328 h 833316"/>
              <a:gd name="connsiteX15" fmla="*/ 22610 w 193970"/>
              <a:gd name="connsiteY15" fmla="*/ 821916 h 833316"/>
              <a:gd name="connsiteX16" fmla="*/ 45477 w 193970"/>
              <a:gd name="connsiteY16" fmla="*/ 831220 h 833316"/>
              <a:gd name="connsiteX17" fmla="*/ 48565 w 193970"/>
              <a:gd name="connsiteY17" fmla="*/ 810751 h 833316"/>
              <a:gd name="connsiteX18" fmla="*/ 51577 w 193970"/>
              <a:gd name="connsiteY18" fmla="*/ 738814 h 833316"/>
              <a:gd name="connsiteX19" fmla="*/ 73158 w 193970"/>
              <a:gd name="connsiteY19" fmla="*/ 388567 h 833316"/>
              <a:gd name="connsiteX20" fmla="*/ 117759 w 193970"/>
              <a:gd name="connsiteY20" fmla="*/ 140854 h 833316"/>
              <a:gd name="connsiteX21" fmla="*/ 128502 w 193970"/>
              <a:gd name="connsiteY21" fmla="*/ 123647 h 833316"/>
              <a:gd name="connsiteX22" fmla="*/ 137575 w 193970"/>
              <a:gd name="connsiteY22" fmla="*/ 142677 h 833316"/>
              <a:gd name="connsiteX23" fmla="*/ 158600 w 193970"/>
              <a:gd name="connsiteY23" fmla="*/ 253153 h 833316"/>
              <a:gd name="connsiteX24" fmla="*/ 166657 w 193970"/>
              <a:gd name="connsiteY24" fmla="*/ 283520 h 833316"/>
              <a:gd name="connsiteX25" fmla="*/ 184152 w 193970"/>
              <a:gd name="connsiteY25" fmla="*/ 295432 h 833316"/>
              <a:gd name="connsiteX26" fmla="*/ 193360 w 193970"/>
              <a:gd name="connsiteY26" fmla="*/ 288565 h 833316"/>
              <a:gd name="connsiteX27" fmla="*/ 192765 w 193970"/>
              <a:gd name="connsiteY27" fmla="*/ 270859 h 833316"/>
              <a:gd name="connsiteX28" fmla="*/ 157085 w 193970"/>
              <a:gd name="connsiteY28" fmla="*/ 48832 h 83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3970" h="833316">
                <a:moveTo>
                  <a:pt x="157104" y="48813"/>
                </a:moveTo>
                <a:cubicBezTo>
                  <a:pt x="155665" y="39931"/>
                  <a:pt x="155205" y="30685"/>
                  <a:pt x="152250" y="22340"/>
                </a:cubicBezTo>
                <a:cubicBezTo>
                  <a:pt x="149872" y="15607"/>
                  <a:pt x="144923" y="9526"/>
                  <a:pt x="140165" y="3963"/>
                </a:cubicBezTo>
                <a:cubicBezTo>
                  <a:pt x="135887" y="-1044"/>
                  <a:pt x="123533" y="-1370"/>
                  <a:pt x="119409" y="3349"/>
                </a:cubicBezTo>
                <a:cubicBezTo>
                  <a:pt x="112580" y="11175"/>
                  <a:pt x="105501" y="19137"/>
                  <a:pt x="100417" y="28114"/>
                </a:cubicBezTo>
                <a:cubicBezTo>
                  <a:pt x="70089" y="81559"/>
                  <a:pt x="40240" y="135291"/>
                  <a:pt x="10371" y="189004"/>
                </a:cubicBezTo>
                <a:cubicBezTo>
                  <a:pt x="6727" y="195545"/>
                  <a:pt x="3772" y="202471"/>
                  <a:pt x="761" y="209338"/>
                </a:cubicBezTo>
                <a:cubicBezTo>
                  <a:pt x="-1580" y="214690"/>
                  <a:pt x="1777" y="222268"/>
                  <a:pt x="6784" y="224301"/>
                </a:cubicBezTo>
                <a:cubicBezTo>
                  <a:pt x="12942" y="226795"/>
                  <a:pt x="19215" y="226220"/>
                  <a:pt x="23301" y="221577"/>
                </a:cubicBezTo>
                <a:cubicBezTo>
                  <a:pt x="29152" y="214921"/>
                  <a:pt x="34082" y="207305"/>
                  <a:pt x="38628" y="199651"/>
                </a:cubicBezTo>
                <a:cubicBezTo>
                  <a:pt x="49237" y="181791"/>
                  <a:pt x="59404" y="163663"/>
                  <a:pt x="69743" y="145650"/>
                </a:cubicBezTo>
                <a:cubicBezTo>
                  <a:pt x="72506" y="146168"/>
                  <a:pt x="75249" y="146686"/>
                  <a:pt x="78011" y="147204"/>
                </a:cubicBezTo>
                <a:cubicBezTo>
                  <a:pt x="75863" y="160287"/>
                  <a:pt x="73772" y="173389"/>
                  <a:pt x="71547" y="186453"/>
                </a:cubicBezTo>
                <a:cubicBezTo>
                  <a:pt x="63490" y="233739"/>
                  <a:pt x="53514" y="280796"/>
                  <a:pt x="47644" y="328351"/>
                </a:cubicBezTo>
                <a:cubicBezTo>
                  <a:pt x="28519" y="483370"/>
                  <a:pt x="25814" y="639464"/>
                  <a:pt x="20001" y="795328"/>
                </a:cubicBezTo>
                <a:cubicBezTo>
                  <a:pt x="19675" y="804191"/>
                  <a:pt x="20116" y="813514"/>
                  <a:pt x="22610" y="821916"/>
                </a:cubicBezTo>
                <a:cubicBezTo>
                  <a:pt x="25449" y="831488"/>
                  <a:pt x="32797" y="836399"/>
                  <a:pt x="45477" y="831220"/>
                </a:cubicBezTo>
                <a:cubicBezTo>
                  <a:pt x="46436" y="825081"/>
                  <a:pt x="48181" y="817945"/>
                  <a:pt x="48565" y="810751"/>
                </a:cubicBezTo>
                <a:cubicBezTo>
                  <a:pt x="49831" y="786791"/>
                  <a:pt x="50560" y="762793"/>
                  <a:pt x="51577" y="738814"/>
                </a:cubicBezTo>
                <a:cubicBezTo>
                  <a:pt x="56603" y="621931"/>
                  <a:pt x="61456" y="505028"/>
                  <a:pt x="73158" y="388567"/>
                </a:cubicBezTo>
                <a:cubicBezTo>
                  <a:pt x="81560" y="304832"/>
                  <a:pt x="96408" y="222248"/>
                  <a:pt x="117759" y="140854"/>
                </a:cubicBezTo>
                <a:cubicBezTo>
                  <a:pt x="119447" y="134428"/>
                  <a:pt x="118795" y="125527"/>
                  <a:pt x="128502" y="123647"/>
                </a:cubicBezTo>
                <a:cubicBezTo>
                  <a:pt x="136789" y="127560"/>
                  <a:pt x="136232" y="135694"/>
                  <a:pt x="137575" y="142677"/>
                </a:cubicBezTo>
                <a:cubicBezTo>
                  <a:pt x="144654" y="179489"/>
                  <a:pt x="151387" y="216359"/>
                  <a:pt x="158600" y="253153"/>
                </a:cubicBezTo>
                <a:cubicBezTo>
                  <a:pt x="160614" y="263416"/>
                  <a:pt x="163242" y="273640"/>
                  <a:pt x="166657" y="283520"/>
                </a:cubicBezTo>
                <a:cubicBezTo>
                  <a:pt x="169324" y="291250"/>
                  <a:pt x="176402" y="295222"/>
                  <a:pt x="184152" y="295432"/>
                </a:cubicBezTo>
                <a:cubicBezTo>
                  <a:pt x="187317" y="295509"/>
                  <a:pt x="192708" y="291538"/>
                  <a:pt x="193360" y="288565"/>
                </a:cubicBezTo>
                <a:cubicBezTo>
                  <a:pt x="194607" y="282983"/>
                  <a:pt x="193705" y="276690"/>
                  <a:pt x="192765" y="270859"/>
                </a:cubicBezTo>
                <a:cubicBezTo>
                  <a:pt x="180968" y="196831"/>
                  <a:pt x="169017" y="122822"/>
                  <a:pt x="157085" y="48832"/>
                </a:cubicBezTo>
                <a:close/>
              </a:path>
            </a:pathLst>
          </a:custGeom>
          <a:solidFill>
            <a:schemeClr val="accent1"/>
          </a:solidFill>
          <a:ln w="19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4E194E0C-6E4C-EA94-414C-F50D5FAAE9E8}"/>
              </a:ext>
            </a:extLst>
          </p:cNvPr>
          <p:cNvSpPr txBox="1"/>
          <p:nvPr/>
        </p:nvSpPr>
        <p:spPr>
          <a:xfrm>
            <a:off x="526473" y="1659687"/>
            <a:ext cx="526472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nl-N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Thermische tijdconstanten, marge in ontwerp, omgevingstemperatuur, koeling, wijze van belasting (seizoensinvloeden, dag/nacht ritme, klantgedrag), onderscheid tussen gesloten en open opstelling</a:t>
            </a:r>
            <a:endParaRPr lang="nl-NL" sz="1200"/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1BE141DF-CD3D-3217-CFBA-87ACDAF97A9A}"/>
              </a:ext>
            </a:extLst>
          </p:cNvPr>
          <p:cNvSpPr txBox="1"/>
          <p:nvPr/>
        </p:nvSpPr>
        <p:spPr>
          <a:xfrm>
            <a:off x="327891" y="3733251"/>
            <a:ext cx="5264727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Modellen zijn gevalideerd in praktijk met temperatuur- en belastingmetingen.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gevolg van lange tijdsconstanten veroudert isolatie nauwelijks bij cyclische belasting, zelfs niet bij piekbelasting. Er is veel thermische ruimte.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6DF6D73E-1262-22A8-E74C-92CDA245FD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316" y="4542898"/>
            <a:ext cx="5252248" cy="19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BCD1CD-B42A-4B6B-8FD3-3F4D9787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76678" y="6190781"/>
            <a:ext cx="2933400" cy="228474"/>
          </a:xfrm>
        </p:spPr>
        <p:txBody>
          <a:bodyPr/>
          <a:lstStyle/>
          <a:p>
            <a:fld id="{7603CD20-5634-EC44-A5B0-C159CB5BCF55}" type="datetime1">
              <a:rPr lang="nl-NL" smtClean="0"/>
              <a:t>20-9-2024</a:t>
            </a:fld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64F81B-84B6-439E-9946-76DA81A0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240" y="6190781"/>
            <a:ext cx="207202" cy="228474"/>
          </a:xfrm>
        </p:spPr>
        <p:txBody>
          <a:bodyPr/>
          <a:lstStyle/>
          <a:p>
            <a:fld id="{D7B5DC5B-6873-43DB-ADC7-B15ACCE0DFDB}" type="slidenum">
              <a:rPr lang="nl-NL" noProof="0" smtClean="0"/>
              <a:pPr/>
              <a:t>8</a:t>
            </a:fld>
            <a:endParaRPr lang="nl-NL" noProof="0"/>
          </a:p>
        </p:txBody>
      </p:sp>
      <p:grpSp>
        <p:nvGrpSpPr>
          <p:cNvPr id="16" name="GRID" hidden="1">
            <a:extLst>
              <a:ext uri="{FF2B5EF4-FFF2-40B4-BE49-F238E27FC236}">
                <a16:creationId xmlns:a16="http://schemas.microsoft.com/office/drawing/2014/main" id="{71AA6C9E-6238-4CD2-83B4-0A655C84534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50000"/>
            </a:schemeClr>
          </a:solidFill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68AC16F-F6C8-42A0-9598-2F2220E4ADF3}"/>
                </a:ext>
              </a:extLst>
            </p:cNvPr>
            <p:cNvSpPr/>
            <p:nvPr userDrawn="1"/>
          </p:nvSpPr>
          <p:spPr>
            <a:xfrm>
              <a:off x="0" y="0"/>
              <a:ext cx="48024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3C622CA-13D6-4587-9327-B32DEFE3060B}"/>
                </a:ext>
              </a:extLst>
            </p:cNvPr>
            <p:cNvSpPr/>
            <p:nvPr userDrawn="1"/>
          </p:nvSpPr>
          <p:spPr>
            <a:xfrm>
              <a:off x="11713200" y="0"/>
              <a:ext cx="4788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A66D8158-CCD8-4825-999C-886A66F7ABB1}"/>
                </a:ext>
              </a:extLst>
            </p:cNvPr>
            <p:cNvSpPr/>
            <p:nvPr userDrawn="1"/>
          </p:nvSpPr>
          <p:spPr>
            <a:xfrm rot="5400000">
              <a:off x="5897509" y="-5897509"/>
              <a:ext cx="396982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8D0B57D-9729-434B-ACFC-3FC027808DD4}"/>
                </a:ext>
              </a:extLst>
            </p:cNvPr>
            <p:cNvSpPr/>
            <p:nvPr userDrawn="1"/>
          </p:nvSpPr>
          <p:spPr>
            <a:xfrm rot="5400000">
              <a:off x="5841496" y="-159724"/>
              <a:ext cx="509008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AA64C4E-B2FC-4CF7-A2AE-7C72D020532A}"/>
                </a:ext>
              </a:extLst>
            </p:cNvPr>
            <p:cNvSpPr/>
            <p:nvPr userDrawn="1"/>
          </p:nvSpPr>
          <p:spPr>
            <a:xfrm>
              <a:off x="10073682" y="0"/>
              <a:ext cx="478800" cy="14635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4477516A-311D-4572-AA71-D77964E512D4}"/>
                </a:ext>
              </a:extLst>
            </p:cNvPr>
            <p:cNvSpPr/>
            <p:nvPr userDrawn="1"/>
          </p:nvSpPr>
          <p:spPr>
            <a:xfrm rot="5400000">
              <a:off x="5901715" y="-4825203"/>
              <a:ext cx="388570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13A0042-FD88-4DB1-896C-3D2D4E83A482}"/>
                </a:ext>
              </a:extLst>
            </p:cNvPr>
            <p:cNvSpPr/>
            <p:nvPr userDrawn="1"/>
          </p:nvSpPr>
          <p:spPr>
            <a:xfrm rot="5400000">
              <a:off x="5876628" y="542628"/>
              <a:ext cx="438743" cy="121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BC7DD25B-0AD9-4066-BEC4-B0E72CD776FC}"/>
                </a:ext>
              </a:extLst>
            </p:cNvPr>
            <p:cNvSpPr/>
            <p:nvPr userDrawn="1"/>
          </p:nvSpPr>
          <p:spPr>
            <a:xfrm rot="5400000">
              <a:off x="5078385" y="-4330989"/>
              <a:ext cx="72000" cy="101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1C792DB5-AC5B-492C-8614-DA69338F0F2A}"/>
                </a:ext>
              </a:extLst>
            </p:cNvPr>
            <p:cNvSpPr/>
            <p:nvPr userDrawn="1"/>
          </p:nvSpPr>
          <p:spPr>
            <a:xfrm>
              <a:off x="7329466" y="1074430"/>
              <a:ext cx="957600" cy="57835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578D94-135B-9F77-ACEA-DB5BAA954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39" y="396982"/>
            <a:ext cx="10266317" cy="328533"/>
          </a:xfrm>
        </p:spPr>
        <p:txBody>
          <a:bodyPr/>
          <a:lstStyle/>
          <a:p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Ketenanalyse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Stap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4 &amp; 5: Eindrapport &amp;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implementatie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 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2EDAA-9035-DFB1-195B-C77B9466D3BD}"/>
              </a:ext>
            </a:extLst>
          </p:cNvPr>
          <p:cNvSpPr txBox="1">
            <a:spLocks/>
          </p:cNvSpPr>
          <p:nvPr/>
        </p:nvSpPr>
        <p:spPr>
          <a:xfrm>
            <a:off x="480240" y="6190781"/>
            <a:ext cx="210323" cy="22847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B5DC5B-6873-43DB-ADC7-B15ACCE0DFDB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08EBC74-1247-4A64-191E-3D6D58A7C05F}"/>
              </a:ext>
            </a:extLst>
          </p:cNvPr>
          <p:cNvSpPr txBox="1"/>
          <p:nvPr/>
        </p:nvSpPr>
        <p:spPr>
          <a:xfrm>
            <a:off x="7075208" y="4876106"/>
            <a:ext cx="3868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Implementatie</a:t>
            </a:r>
            <a:r>
              <a:rPr lang="en-US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mogelijk</a:t>
            </a:r>
            <a:r>
              <a:rPr lang="en-US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Overleg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opdrachtgevers</a:t>
            </a:r>
            <a:endParaRPr lang="en-US"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Is er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nog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aanvullend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onderzoek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nodig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Freeform: Shape 30">
            <a:extLst>
              <a:ext uri="{FF2B5EF4-FFF2-40B4-BE49-F238E27FC236}">
                <a16:creationId xmlns:a16="http://schemas.microsoft.com/office/drawing/2014/main" id="{8812DCA8-12F3-E156-E665-959A460657F0}"/>
              </a:ext>
            </a:extLst>
          </p:cNvPr>
          <p:cNvSpPr/>
          <p:nvPr/>
        </p:nvSpPr>
        <p:spPr>
          <a:xfrm>
            <a:off x="6884084" y="4625290"/>
            <a:ext cx="3976771" cy="1657289"/>
          </a:xfrm>
          <a:custGeom>
            <a:avLst/>
            <a:gdLst>
              <a:gd name="connsiteX0" fmla="*/ 592040 w 1640934"/>
              <a:gd name="connsiteY0" fmla="*/ 934510 h 938897"/>
              <a:gd name="connsiteX1" fmla="*/ 806090 w 1640934"/>
              <a:gd name="connsiteY1" fmla="*/ 924161 h 938897"/>
              <a:gd name="connsiteX2" fmla="*/ 1212030 w 1640934"/>
              <a:gd name="connsiteY2" fmla="*/ 902692 h 938897"/>
              <a:gd name="connsiteX3" fmla="*/ 1548140 w 1640934"/>
              <a:gd name="connsiteY3" fmla="*/ 867854 h 938897"/>
              <a:gd name="connsiteX4" fmla="*/ 1599887 w 1640934"/>
              <a:gd name="connsiteY4" fmla="*/ 856850 h 938897"/>
              <a:gd name="connsiteX5" fmla="*/ 1637226 w 1640934"/>
              <a:gd name="connsiteY5" fmla="*/ 809277 h 938897"/>
              <a:gd name="connsiteX6" fmla="*/ 1639381 w 1640934"/>
              <a:gd name="connsiteY6" fmla="*/ 718767 h 938897"/>
              <a:gd name="connsiteX7" fmla="*/ 1639035 w 1640934"/>
              <a:gd name="connsiteY7" fmla="*/ 621581 h 938897"/>
              <a:gd name="connsiteX8" fmla="*/ 1640824 w 1640934"/>
              <a:gd name="connsiteY8" fmla="*/ 429442 h 938897"/>
              <a:gd name="connsiteX9" fmla="*/ 1639766 w 1640934"/>
              <a:gd name="connsiteY9" fmla="*/ 283683 h 938897"/>
              <a:gd name="connsiteX10" fmla="*/ 1631571 w 1640934"/>
              <a:gd name="connsiteY10" fmla="*/ 60726 h 938897"/>
              <a:gd name="connsiteX11" fmla="*/ 1629301 w 1640934"/>
              <a:gd name="connsiteY11" fmla="*/ 42143 h 938897"/>
              <a:gd name="connsiteX12" fmla="*/ 1597983 w 1640934"/>
              <a:gd name="connsiteY12" fmla="*/ 60899 h 938897"/>
              <a:gd name="connsiteX13" fmla="*/ 1598367 w 1640934"/>
              <a:gd name="connsiteY13" fmla="*/ 96238 h 938897"/>
              <a:gd name="connsiteX14" fmla="*/ 1606562 w 1640934"/>
              <a:gd name="connsiteY14" fmla="*/ 356765 h 938897"/>
              <a:gd name="connsiteX15" fmla="*/ 1605716 w 1640934"/>
              <a:gd name="connsiteY15" fmla="*/ 484864 h 938897"/>
              <a:gd name="connsiteX16" fmla="*/ 1602773 w 1640934"/>
              <a:gd name="connsiteY16" fmla="*/ 657093 h 938897"/>
              <a:gd name="connsiteX17" fmla="*/ 1600291 w 1640934"/>
              <a:gd name="connsiteY17" fmla="*/ 802814 h 938897"/>
              <a:gd name="connsiteX18" fmla="*/ 1598444 w 1640934"/>
              <a:gd name="connsiteY18" fmla="*/ 820338 h 938897"/>
              <a:gd name="connsiteX19" fmla="*/ 1576303 w 1640934"/>
              <a:gd name="connsiteY19" fmla="*/ 844135 h 938897"/>
              <a:gd name="connsiteX20" fmla="*/ 1508973 w 1640934"/>
              <a:gd name="connsiteY20" fmla="*/ 856081 h 938897"/>
              <a:gd name="connsiteX21" fmla="*/ 1212300 w 1640934"/>
              <a:gd name="connsiteY21" fmla="*/ 886129 h 938897"/>
              <a:gd name="connsiteX22" fmla="*/ 899005 w 1640934"/>
              <a:gd name="connsiteY22" fmla="*/ 902288 h 938897"/>
              <a:gd name="connsiteX23" fmla="*/ 585615 w 1640934"/>
              <a:gd name="connsiteY23" fmla="*/ 916831 h 938897"/>
              <a:gd name="connsiteX24" fmla="*/ 236867 w 1640934"/>
              <a:gd name="connsiteY24" fmla="*/ 914523 h 938897"/>
              <a:gd name="connsiteX25" fmla="*/ 127581 w 1640934"/>
              <a:gd name="connsiteY25" fmla="*/ 899980 h 938897"/>
              <a:gd name="connsiteX26" fmla="*/ 62579 w 1640934"/>
              <a:gd name="connsiteY26" fmla="*/ 837825 h 938897"/>
              <a:gd name="connsiteX27" fmla="*/ 48190 w 1640934"/>
              <a:gd name="connsiteY27" fmla="*/ 766533 h 938897"/>
              <a:gd name="connsiteX28" fmla="*/ 31473 w 1640934"/>
              <a:gd name="connsiteY28" fmla="*/ 342914 h 938897"/>
              <a:gd name="connsiteX29" fmla="*/ 41707 w 1640934"/>
              <a:gd name="connsiteY29" fmla="*/ 75923 h 938897"/>
              <a:gd name="connsiteX30" fmla="*/ 44670 w 1640934"/>
              <a:gd name="connsiteY30" fmla="*/ 63015 h 938897"/>
              <a:gd name="connsiteX31" fmla="*/ 58540 w 1640934"/>
              <a:gd name="connsiteY31" fmla="*/ 62034 h 938897"/>
              <a:gd name="connsiteX32" fmla="*/ 115924 w 1640934"/>
              <a:gd name="connsiteY32" fmla="*/ 60976 h 938897"/>
              <a:gd name="connsiteX33" fmla="*/ 349904 w 1640934"/>
              <a:gd name="connsiteY33" fmla="*/ 51665 h 938897"/>
              <a:gd name="connsiteX34" fmla="*/ 619318 w 1640934"/>
              <a:gd name="connsiteY34" fmla="*/ 45086 h 938897"/>
              <a:gd name="connsiteX35" fmla="*/ 873285 w 1640934"/>
              <a:gd name="connsiteY35" fmla="*/ 39719 h 938897"/>
              <a:gd name="connsiteX36" fmla="*/ 1155954 w 1640934"/>
              <a:gd name="connsiteY36" fmla="*/ 33909 h 938897"/>
              <a:gd name="connsiteX37" fmla="*/ 1257545 w 1640934"/>
              <a:gd name="connsiteY37" fmla="*/ 31659 h 938897"/>
              <a:gd name="connsiteX38" fmla="*/ 1509281 w 1640934"/>
              <a:gd name="connsiteY38" fmla="*/ 25638 h 938897"/>
              <a:gd name="connsiteX39" fmla="*/ 1595213 w 1640934"/>
              <a:gd name="connsiteY39" fmla="*/ 19405 h 938897"/>
              <a:gd name="connsiteX40" fmla="*/ 1616989 w 1640934"/>
              <a:gd name="connsiteY40" fmla="*/ 8036 h 938897"/>
              <a:gd name="connsiteX41" fmla="*/ 1592481 w 1640934"/>
              <a:gd name="connsiteY41" fmla="*/ 437 h 938897"/>
              <a:gd name="connsiteX42" fmla="*/ 1336475 w 1640934"/>
              <a:gd name="connsiteY42" fmla="*/ 11037 h 938897"/>
              <a:gd name="connsiteX43" fmla="*/ 976511 w 1640934"/>
              <a:gd name="connsiteY43" fmla="*/ 19578 h 938897"/>
              <a:gd name="connsiteX44" fmla="*/ 623166 w 1640934"/>
              <a:gd name="connsiteY44" fmla="*/ 27792 h 938897"/>
              <a:gd name="connsiteX45" fmla="*/ 333898 w 1640934"/>
              <a:gd name="connsiteY45" fmla="*/ 35968 h 938897"/>
              <a:gd name="connsiteX46" fmla="*/ 33878 w 1640934"/>
              <a:gd name="connsiteY46" fmla="*/ 49588 h 938897"/>
              <a:gd name="connsiteX47" fmla="*/ 17603 w 1640934"/>
              <a:gd name="connsiteY47" fmla="*/ 64208 h 938897"/>
              <a:gd name="connsiteX48" fmla="*/ 16006 w 1640934"/>
              <a:gd name="connsiteY48" fmla="*/ 77366 h 938897"/>
              <a:gd name="connsiteX49" fmla="*/ 4310 w 1640934"/>
              <a:gd name="connsiteY49" fmla="*/ 249191 h 938897"/>
              <a:gd name="connsiteX50" fmla="*/ 174 w 1640934"/>
              <a:gd name="connsiteY50" fmla="*/ 452296 h 938897"/>
              <a:gd name="connsiteX51" fmla="*/ 12217 w 1640934"/>
              <a:gd name="connsiteY51" fmla="*/ 754644 h 938897"/>
              <a:gd name="connsiteX52" fmla="*/ 26510 w 1640934"/>
              <a:gd name="connsiteY52" fmla="*/ 841673 h 938897"/>
              <a:gd name="connsiteX53" fmla="*/ 92993 w 1640934"/>
              <a:gd name="connsiteY53" fmla="*/ 911945 h 938897"/>
              <a:gd name="connsiteX54" fmla="*/ 122887 w 1640934"/>
              <a:gd name="connsiteY54" fmla="*/ 919717 h 938897"/>
              <a:gd name="connsiteX55" fmla="*/ 232365 w 1640934"/>
              <a:gd name="connsiteY55" fmla="*/ 933029 h 938897"/>
              <a:gd name="connsiteX56" fmla="*/ 592136 w 1640934"/>
              <a:gd name="connsiteY56" fmla="*/ 934530 h 9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40934" h="938897">
                <a:moveTo>
                  <a:pt x="592040" y="934510"/>
                </a:moveTo>
                <a:cubicBezTo>
                  <a:pt x="663390" y="931144"/>
                  <a:pt x="734760" y="927835"/>
                  <a:pt x="806090" y="924161"/>
                </a:cubicBezTo>
                <a:cubicBezTo>
                  <a:pt x="941423" y="917178"/>
                  <a:pt x="1076756" y="910483"/>
                  <a:pt x="1212030" y="902692"/>
                </a:cubicBezTo>
                <a:cubicBezTo>
                  <a:pt x="1324567" y="896209"/>
                  <a:pt x="1436623" y="884302"/>
                  <a:pt x="1548140" y="867854"/>
                </a:cubicBezTo>
                <a:cubicBezTo>
                  <a:pt x="1565568" y="865276"/>
                  <a:pt x="1583016" y="861833"/>
                  <a:pt x="1599887" y="856850"/>
                </a:cubicBezTo>
                <a:cubicBezTo>
                  <a:pt x="1627377" y="848752"/>
                  <a:pt x="1635803" y="837941"/>
                  <a:pt x="1637226" y="809277"/>
                </a:cubicBezTo>
                <a:cubicBezTo>
                  <a:pt x="1638727" y="779152"/>
                  <a:pt x="1639131" y="748950"/>
                  <a:pt x="1639381" y="718767"/>
                </a:cubicBezTo>
                <a:cubicBezTo>
                  <a:pt x="1639631" y="686372"/>
                  <a:pt x="1638823" y="653977"/>
                  <a:pt x="1639035" y="621581"/>
                </a:cubicBezTo>
                <a:cubicBezTo>
                  <a:pt x="1639458" y="557542"/>
                  <a:pt x="1640573" y="493482"/>
                  <a:pt x="1640824" y="429442"/>
                </a:cubicBezTo>
                <a:cubicBezTo>
                  <a:pt x="1641016" y="380849"/>
                  <a:pt x="1641112" y="332237"/>
                  <a:pt x="1639766" y="283683"/>
                </a:cubicBezTo>
                <a:cubicBezTo>
                  <a:pt x="1637726" y="209352"/>
                  <a:pt x="1634456" y="135039"/>
                  <a:pt x="1631571" y="60726"/>
                </a:cubicBezTo>
                <a:cubicBezTo>
                  <a:pt x="1631320" y="54301"/>
                  <a:pt x="1630032" y="47895"/>
                  <a:pt x="1629301" y="42143"/>
                </a:cubicBezTo>
                <a:cubicBezTo>
                  <a:pt x="1605177" y="35371"/>
                  <a:pt x="1598521" y="39527"/>
                  <a:pt x="1597983" y="60899"/>
                </a:cubicBezTo>
                <a:cubicBezTo>
                  <a:pt x="1597694" y="72672"/>
                  <a:pt x="1598002" y="84464"/>
                  <a:pt x="1598367" y="96238"/>
                </a:cubicBezTo>
                <a:cubicBezTo>
                  <a:pt x="1601138" y="183073"/>
                  <a:pt x="1604523" y="269910"/>
                  <a:pt x="1606562" y="356765"/>
                </a:cubicBezTo>
                <a:cubicBezTo>
                  <a:pt x="1607563" y="399432"/>
                  <a:pt x="1606312" y="442158"/>
                  <a:pt x="1605716" y="484864"/>
                </a:cubicBezTo>
                <a:cubicBezTo>
                  <a:pt x="1604908" y="542286"/>
                  <a:pt x="1603754" y="599690"/>
                  <a:pt x="1602773" y="657093"/>
                </a:cubicBezTo>
                <a:cubicBezTo>
                  <a:pt x="1601946" y="705667"/>
                  <a:pt x="1601215" y="754240"/>
                  <a:pt x="1600291" y="802814"/>
                </a:cubicBezTo>
                <a:cubicBezTo>
                  <a:pt x="1600176" y="808661"/>
                  <a:pt x="1599195" y="814510"/>
                  <a:pt x="1598444" y="820338"/>
                </a:cubicBezTo>
                <a:cubicBezTo>
                  <a:pt x="1596732" y="833516"/>
                  <a:pt x="1589903" y="841769"/>
                  <a:pt x="1576303" y="844135"/>
                </a:cubicBezTo>
                <a:cubicBezTo>
                  <a:pt x="1553834" y="848021"/>
                  <a:pt x="1531577" y="853638"/>
                  <a:pt x="1508973" y="856081"/>
                </a:cubicBezTo>
                <a:cubicBezTo>
                  <a:pt x="1410152" y="866777"/>
                  <a:pt x="1311389" y="878704"/>
                  <a:pt x="1212300" y="886129"/>
                </a:cubicBezTo>
                <a:cubicBezTo>
                  <a:pt x="1108054" y="893939"/>
                  <a:pt x="1003462" y="897267"/>
                  <a:pt x="899005" y="902288"/>
                </a:cubicBezTo>
                <a:cubicBezTo>
                  <a:pt x="794548" y="907309"/>
                  <a:pt x="690072" y="912003"/>
                  <a:pt x="585615" y="916831"/>
                </a:cubicBezTo>
                <a:cubicBezTo>
                  <a:pt x="469327" y="922198"/>
                  <a:pt x="353058" y="922391"/>
                  <a:pt x="236867" y="914523"/>
                </a:cubicBezTo>
                <a:cubicBezTo>
                  <a:pt x="200163" y="912041"/>
                  <a:pt x="163535" y="908617"/>
                  <a:pt x="127581" y="899980"/>
                </a:cubicBezTo>
                <a:cubicBezTo>
                  <a:pt x="93686" y="891842"/>
                  <a:pt x="71255" y="871528"/>
                  <a:pt x="62579" y="837825"/>
                </a:cubicBezTo>
                <a:cubicBezTo>
                  <a:pt x="56520" y="814356"/>
                  <a:pt x="50556" y="790540"/>
                  <a:pt x="48190" y="766533"/>
                </a:cubicBezTo>
                <a:cubicBezTo>
                  <a:pt x="34339" y="625679"/>
                  <a:pt x="28895" y="484383"/>
                  <a:pt x="31473" y="342914"/>
                </a:cubicBezTo>
                <a:cubicBezTo>
                  <a:pt x="33089" y="253885"/>
                  <a:pt x="38071" y="164914"/>
                  <a:pt x="41707" y="75923"/>
                </a:cubicBezTo>
                <a:cubicBezTo>
                  <a:pt x="41880" y="71788"/>
                  <a:pt x="43554" y="67728"/>
                  <a:pt x="44670" y="63015"/>
                </a:cubicBezTo>
                <a:cubicBezTo>
                  <a:pt x="49883" y="62631"/>
                  <a:pt x="54211" y="62130"/>
                  <a:pt x="58540" y="62034"/>
                </a:cubicBezTo>
                <a:cubicBezTo>
                  <a:pt x="77661" y="61630"/>
                  <a:pt x="96821" y="61727"/>
                  <a:pt x="115924" y="60976"/>
                </a:cubicBezTo>
                <a:cubicBezTo>
                  <a:pt x="193910" y="57956"/>
                  <a:pt x="271897" y="54108"/>
                  <a:pt x="349904" y="51665"/>
                </a:cubicBezTo>
                <a:cubicBezTo>
                  <a:pt x="439683" y="48857"/>
                  <a:pt x="529500" y="47106"/>
                  <a:pt x="619318" y="45086"/>
                </a:cubicBezTo>
                <a:cubicBezTo>
                  <a:pt x="703961" y="43182"/>
                  <a:pt x="788623" y="41489"/>
                  <a:pt x="873285" y="39719"/>
                </a:cubicBezTo>
                <a:cubicBezTo>
                  <a:pt x="967508" y="37757"/>
                  <a:pt x="1061731" y="35852"/>
                  <a:pt x="1155954" y="33909"/>
                </a:cubicBezTo>
                <a:cubicBezTo>
                  <a:pt x="1189811" y="33198"/>
                  <a:pt x="1223688" y="32428"/>
                  <a:pt x="1257545" y="31659"/>
                </a:cubicBezTo>
                <a:cubicBezTo>
                  <a:pt x="1341457" y="29735"/>
                  <a:pt x="1425388" y="28138"/>
                  <a:pt x="1509281" y="25638"/>
                </a:cubicBezTo>
                <a:cubicBezTo>
                  <a:pt x="1537963" y="24772"/>
                  <a:pt x="1566588" y="21694"/>
                  <a:pt x="1595213" y="19405"/>
                </a:cubicBezTo>
                <a:cubicBezTo>
                  <a:pt x="1603754" y="18712"/>
                  <a:pt x="1612738" y="18135"/>
                  <a:pt x="1616989" y="8036"/>
                </a:cubicBezTo>
                <a:cubicBezTo>
                  <a:pt x="1610064" y="-1102"/>
                  <a:pt x="1601215" y="-351"/>
                  <a:pt x="1592481" y="437"/>
                </a:cubicBezTo>
                <a:cubicBezTo>
                  <a:pt x="1507319" y="8228"/>
                  <a:pt x="1421887" y="9152"/>
                  <a:pt x="1336475" y="11037"/>
                </a:cubicBezTo>
                <a:cubicBezTo>
                  <a:pt x="1216474" y="13691"/>
                  <a:pt x="1096493" y="16769"/>
                  <a:pt x="976511" y="19578"/>
                </a:cubicBezTo>
                <a:cubicBezTo>
                  <a:pt x="858723" y="22348"/>
                  <a:pt x="740935" y="24849"/>
                  <a:pt x="623166" y="27792"/>
                </a:cubicBezTo>
                <a:cubicBezTo>
                  <a:pt x="526730" y="30197"/>
                  <a:pt x="430276" y="32390"/>
                  <a:pt x="333898" y="35968"/>
                </a:cubicBezTo>
                <a:cubicBezTo>
                  <a:pt x="233866" y="39681"/>
                  <a:pt x="133872" y="44951"/>
                  <a:pt x="33878" y="49588"/>
                </a:cubicBezTo>
                <a:cubicBezTo>
                  <a:pt x="23971" y="50050"/>
                  <a:pt x="19700" y="53916"/>
                  <a:pt x="17603" y="64208"/>
                </a:cubicBezTo>
                <a:cubicBezTo>
                  <a:pt x="16718" y="68517"/>
                  <a:pt x="16314" y="72961"/>
                  <a:pt x="16006" y="77366"/>
                </a:cubicBezTo>
                <a:cubicBezTo>
                  <a:pt x="11967" y="134635"/>
                  <a:pt x="6657" y="191846"/>
                  <a:pt x="4310" y="249191"/>
                </a:cubicBezTo>
                <a:cubicBezTo>
                  <a:pt x="1559" y="316829"/>
                  <a:pt x="1079" y="384581"/>
                  <a:pt x="174" y="452296"/>
                </a:cubicBezTo>
                <a:cubicBezTo>
                  <a:pt x="-1191" y="553271"/>
                  <a:pt x="5715" y="653977"/>
                  <a:pt x="12217" y="754644"/>
                </a:cubicBezTo>
                <a:cubicBezTo>
                  <a:pt x="14102" y="783865"/>
                  <a:pt x="20085" y="813009"/>
                  <a:pt x="26510" y="841673"/>
                </a:cubicBezTo>
                <a:cubicBezTo>
                  <a:pt x="34551" y="877626"/>
                  <a:pt x="57789" y="900942"/>
                  <a:pt x="92993" y="911945"/>
                </a:cubicBezTo>
                <a:cubicBezTo>
                  <a:pt x="102823" y="915023"/>
                  <a:pt x="112749" y="918332"/>
                  <a:pt x="122887" y="919717"/>
                </a:cubicBezTo>
                <a:cubicBezTo>
                  <a:pt x="159322" y="924680"/>
                  <a:pt x="195738" y="930586"/>
                  <a:pt x="232365" y="933029"/>
                </a:cubicBezTo>
                <a:cubicBezTo>
                  <a:pt x="352212" y="941012"/>
                  <a:pt x="472193" y="940185"/>
                  <a:pt x="592136" y="934530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6F0ED58C-7930-EF94-4F4F-6D0307294234}"/>
              </a:ext>
            </a:extLst>
          </p:cNvPr>
          <p:cNvSpPr txBox="1"/>
          <p:nvPr/>
        </p:nvSpPr>
        <p:spPr>
          <a:xfrm rot="5400000">
            <a:off x="8817672" y="3581771"/>
            <a:ext cx="4858896" cy="30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nl-NL" sz="1600" b="1" spc="830">
                <a:solidFill>
                  <a:schemeClr val="accent1"/>
                </a:solidFill>
              </a:rPr>
              <a:t>KETENANALYSE</a:t>
            </a:r>
          </a:p>
        </p:txBody>
      </p:sp>
      <p:sp>
        <p:nvSpPr>
          <p:cNvPr id="27" name="Pijl: omhoog 26">
            <a:extLst>
              <a:ext uri="{FF2B5EF4-FFF2-40B4-BE49-F238E27FC236}">
                <a16:creationId xmlns:a16="http://schemas.microsoft.com/office/drawing/2014/main" id="{0879A9D3-AC8D-8328-F0D1-D67BE7E43D64}"/>
              </a:ext>
            </a:extLst>
          </p:cNvPr>
          <p:cNvSpPr/>
          <p:nvPr/>
        </p:nvSpPr>
        <p:spPr>
          <a:xfrm rot="10800000">
            <a:off x="11216640" y="4221693"/>
            <a:ext cx="135163" cy="944667"/>
          </a:xfrm>
          <a:prstGeom prst="upArrow">
            <a:avLst/>
          </a:prstGeom>
          <a:solidFill>
            <a:schemeClr val="accent4"/>
          </a:solidFill>
          <a:ln>
            <a:solidFill>
              <a:srgbClr val="008C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nl-NL" sz="1600" err="1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C815013-7201-9344-CD80-E83142E5324F}"/>
              </a:ext>
            </a:extLst>
          </p:cNvPr>
          <p:cNvSpPr/>
          <p:nvPr/>
        </p:nvSpPr>
        <p:spPr>
          <a:xfrm>
            <a:off x="6766560" y="1115225"/>
            <a:ext cx="3976771" cy="1411552"/>
          </a:xfrm>
          <a:custGeom>
            <a:avLst/>
            <a:gdLst>
              <a:gd name="connsiteX0" fmla="*/ 592040 w 1640934"/>
              <a:gd name="connsiteY0" fmla="*/ 934510 h 938897"/>
              <a:gd name="connsiteX1" fmla="*/ 806090 w 1640934"/>
              <a:gd name="connsiteY1" fmla="*/ 924161 h 938897"/>
              <a:gd name="connsiteX2" fmla="*/ 1212030 w 1640934"/>
              <a:gd name="connsiteY2" fmla="*/ 902692 h 938897"/>
              <a:gd name="connsiteX3" fmla="*/ 1548140 w 1640934"/>
              <a:gd name="connsiteY3" fmla="*/ 867854 h 938897"/>
              <a:gd name="connsiteX4" fmla="*/ 1599887 w 1640934"/>
              <a:gd name="connsiteY4" fmla="*/ 856850 h 938897"/>
              <a:gd name="connsiteX5" fmla="*/ 1637226 w 1640934"/>
              <a:gd name="connsiteY5" fmla="*/ 809277 h 938897"/>
              <a:gd name="connsiteX6" fmla="*/ 1639381 w 1640934"/>
              <a:gd name="connsiteY6" fmla="*/ 718767 h 938897"/>
              <a:gd name="connsiteX7" fmla="*/ 1639035 w 1640934"/>
              <a:gd name="connsiteY7" fmla="*/ 621581 h 938897"/>
              <a:gd name="connsiteX8" fmla="*/ 1640824 w 1640934"/>
              <a:gd name="connsiteY8" fmla="*/ 429442 h 938897"/>
              <a:gd name="connsiteX9" fmla="*/ 1639766 w 1640934"/>
              <a:gd name="connsiteY9" fmla="*/ 283683 h 938897"/>
              <a:gd name="connsiteX10" fmla="*/ 1631571 w 1640934"/>
              <a:gd name="connsiteY10" fmla="*/ 60726 h 938897"/>
              <a:gd name="connsiteX11" fmla="*/ 1629301 w 1640934"/>
              <a:gd name="connsiteY11" fmla="*/ 42143 h 938897"/>
              <a:gd name="connsiteX12" fmla="*/ 1597983 w 1640934"/>
              <a:gd name="connsiteY12" fmla="*/ 60899 h 938897"/>
              <a:gd name="connsiteX13" fmla="*/ 1598367 w 1640934"/>
              <a:gd name="connsiteY13" fmla="*/ 96238 h 938897"/>
              <a:gd name="connsiteX14" fmla="*/ 1606562 w 1640934"/>
              <a:gd name="connsiteY14" fmla="*/ 356765 h 938897"/>
              <a:gd name="connsiteX15" fmla="*/ 1605716 w 1640934"/>
              <a:gd name="connsiteY15" fmla="*/ 484864 h 938897"/>
              <a:gd name="connsiteX16" fmla="*/ 1602773 w 1640934"/>
              <a:gd name="connsiteY16" fmla="*/ 657093 h 938897"/>
              <a:gd name="connsiteX17" fmla="*/ 1600291 w 1640934"/>
              <a:gd name="connsiteY17" fmla="*/ 802814 h 938897"/>
              <a:gd name="connsiteX18" fmla="*/ 1598444 w 1640934"/>
              <a:gd name="connsiteY18" fmla="*/ 820338 h 938897"/>
              <a:gd name="connsiteX19" fmla="*/ 1576303 w 1640934"/>
              <a:gd name="connsiteY19" fmla="*/ 844135 h 938897"/>
              <a:gd name="connsiteX20" fmla="*/ 1508973 w 1640934"/>
              <a:gd name="connsiteY20" fmla="*/ 856081 h 938897"/>
              <a:gd name="connsiteX21" fmla="*/ 1212300 w 1640934"/>
              <a:gd name="connsiteY21" fmla="*/ 886129 h 938897"/>
              <a:gd name="connsiteX22" fmla="*/ 899005 w 1640934"/>
              <a:gd name="connsiteY22" fmla="*/ 902288 h 938897"/>
              <a:gd name="connsiteX23" fmla="*/ 585615 w 1640934"/>
              <a:gd name="connsiteY23" fmla="*/ 916831 h 938897"/>
              <a:gd name="connsiteX24" fmla="*/ 236867 w 1640934"/>
              <a:gd name="connsiteY24" fmla="*/ 914523 h 938897"/>
              <a:gd name="connsiteX25" fmla="*/ 127581 w 1640934"/>
              <a:gd name="connsiteY25" fmla="*/ 899980 h 938897"/>
              <a:gd name="connsiteX26" fmla="*/ 62579 w 1640934"/>
              <a:gd name="connsiteY26" fmla="*/ 837825 h 938897"/>
              <a:gd name="connsiteX27" fmla="*/ 48190 w 1640934"/>
              <a:gd name="connsiteY27" fmla="*/ 766533 h 938897"/>
              <a:gd name="connsiteX28" fmla="*/ 31473 w 1640934"/>
              <a:gd name="connsiteY28" fmla="*/ 342914 h 938897"/>
              <a:gd name="connsiteX29" fmla="*/ 41707 w 1640934"/>
              <a:gd name="connsiteY29" fmla="*/ 75923 h 938897"/>
              <a:gd name="connsiteX30" fmla="*/ 44670 w 1640934"/>
              <a:gd name="connsiteY30" fmla="*/ 63015 h 938897"/>
              <a:gd name="connsiteX31" fmla="*/ 58540 w 1640934"/>
              <a:gd name="connsiteY31" fmla="*/ 62034 h 938897"/>
              <a:gd name="connsiteX32" fmla="*/ 115924 w 1640934"/>
              <a:gd name="connsiteY32" fmla="*/ 60976 h 938897"/>
              <a:gd name="connsiteX33" fmla="*/ 349904 w 1640934"/>
              <a:gd name="connsiteY33" fmla="*/ 51665 h 938897"/>
              <a:gd name="connsiteX34" fmla="*/ 619318 w 1640934"/>
              <a:gd name="connsiteY34" fmla="*/ 45086 h 938897"/>
              <a:gd name="connsiteX35" fmla="*/ 873285 w 1640934"/>
              <a:gd name="connsiteY35" fmla="*/ 39719 h 938897"/>
              <a:gd name="connsiteX36" fmla="*/ 1155954 w 1640934"/>
              <a:gd name="connsiteY36" fmla="*/ 33909 h 938897"/>
              <a:gd name="connsiteX37" fmla="*/ 1257545 w 1640934"/>
              <a:gd name="connsiteY37" fmla="*/ 31659 h 938897"/>
              <a:gd name="connsiteX38" fmla="*/ 1509281 w 1640934"/>
              <a:gd name="connsiteY38" fmla="*/ 25638 h 938897"/>
              <a:gd name="connsiteX39" fmla="*/ 1595213 w 1640934"/>
              <a:gd name="connsiteY39" fmla="*/ 19405 h 938897"/>
              <a:gd name="connsiteX40" fmla="*/ 1616989 w 1640934"/>
              <a:gd name="connsiteY40" fmla="*/ 8036 h 938897"/>
              <a:gd name="connsiteX41" fmla="*/ 1592481 w 1640934"/>
              <a:gd name="connsiteY41" fmla="*/ 437 h 938897"/>
              <a:gd name="connsiteX42" fmla="*/ 1336475 w 1640934"/>
              <a:gd name="connsiteY42" fmla="*/ 11037 h 938897"/>
              <a:gd name="connsiteX43" fmla="*/ 976511 w 1640934"/>
              <a:gd name="connsiteY43" fmla="*/ 19578 h 938897"/>
              <a:gd name="connsiteX44" fmla="*/ 623166 w 1640934"/>
              <a:gd name="connsiteY44" fmla="*/ 27792 h 938897"/>
              <a:gd name="connsiteX45" fmla="*/ 333898 w 1640934"/>
              <a:gd name="connsiteY45" fmla="*/ 35968 h 938897"/>
              <a:gd name="connsiteX46" fmla="*/ 33878 w 1640934"/>
              <a:gd name="connsiteY46" fmla="*/ 49588 h 938897"/>
              <a:gd name="connsiteX47" fmla="*/ 17603 w 1640934"/>
              <a:gd name="connsiteY47" fmla="*/ 64208 h 938897"/>
              <a:gd name="connsiteX48" fmla="*/ 16006 w 1640934"/>
              <a:gd name="connsiteY48" fmla="*/ 77366 h 938897"/>
              <a:gd name="connsiteX49" fmla="*/ 4310 w 1640934"/>
              <a:gd name="connsiteY49" fmla="*/ 249191 h 938897"/>
              <a:gd name="connsiteX50" fmla="*/ 174 w 1640934"/>
              <a:gd name="connsiteY50" fmla="*/ 452296 h 938897"/>
              <a:gd name="connsiteX51" fmla="*/ 12217 w 1640934"/>
              <a:gd name="connsiteY51" fmla="*/ 754644 h 938897"/>
              <a:gd name="connsiteX52" fmla="*/ 26510 w 1640934"/>
              <a:gd name="connsiteY52" fmla="*/ 841673 h 938897"/>
              <a:gd name="connsiteX53" fmla="*/ 92993 w 1640934"/>
              <a:gd name="connsiteY53" fmla="*/ 911945 h 938897"/>
              <a:gd name="connsiteX54" fmla="*/ 122887 w 1640934"/>
              <a:gd name="connsiteY54" fmla="*/ 919717 h 938897"/>
              <a:gd name="connsiteX55" fmla="*/ 232365 w 1640934"/>
              <a:gd name="connsiteY55" fmla="*/ 933029 h 938897"/>
              <a:gd name="connsiteX56" fmla="*/ 592136 w 1640934"/>
              <a:gd name="connsiteY56" fmla="*/ 934530 h 9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40934" h="938897">
                <a:moveTo>
                  <a:pt x="592040" y="934510"/>
                </a:moveTo>
                <a:cubicBezTo>
                  <a:pt x="663390" y="931144"/>
                  <a:pt x="734760" y="927835"/>
                  <a:pt x="806090" y="924161"/>
                </a:cubicBezTo>
                <a:cubicBezTo>
                  <a:pt x="941423" y="917178"/>
                  <a:pt x="1076756" y="910483"/>
                  <a:pt x="1212030" y="902692"/>
                </a:cubicBezTo>
                <a:cubicBezTo>
                  <a:pt x="1324567" y="896209"/>
                  <a:pt x="1436623" y="884302"/>
                  <a:pt x="1548140" y="867854"/>
                </a:cubicBezTo>
                <a:cubicBezTo>
                  <a:pt x="1565568" y="865276"/>
                  <a:pt x="1583016" y="861833"/>
                  <a:pt x="1599887" y="856850"/>
                </a:cubicBezTo>
                <a:cubicBezTo>
                  <a:pt x="1627377" y="848752"/>
                  <a:pt x="1635803" y="837941"/>
                  <a:pt x="1637226" y="809277"/>
                </a:cubicBezTo>
                <a:cubicBezTo>
                  <a:pt x="1638727" y="779152"/>
                  <a:pt x="1639131" y="748950"/>
                  <a:pt x="1639381" y="718767"/>
                </a:cubicBezTo>
                <a:cubicBezTo>
                  <a:pt x="1639631" y="686372"/>
                  <a:pt x="1638823" y="653977"/>
                  <a:pt x="1639035" y="621581"/>
                </a:cubicBezTo>
                <a:cubicBezTo>
                  <a:pt x="1639458" y="557542"/>
                  <a:pt x="1640573" y="493482"/>
                  <a:pt x="1640824" y="429442"/>
                </a:cubicBezTo>
                <a:cubicBezTo>
                  <a:pt x="1641016" y="380849"/>
                  <a:pt x="1641112" y="332237"/>
                  <a:pt x="1639766" y="283683"/>
                </a:cubicBezTo>
                <a:cubicBezTo>
                  <a:pt x="1637726" y="209352"/>
                  <a:pt x="1634456" y="135039"/>
                  <a:pt x="1631571" y="60726"/>
                </a:cubicBezTo>
                <a:cubicBezTo>
                  <a:pt x="1631320" y="54301"/>
                  <a:pt x="1630032" y="47895"/>
                  <a:pt x="1629301" y="42143"/>
                </a:cubicBezTo>
                <a:cubicBezTo>
                  <a:pt x="1605177" y="35371"/>
                  <a:pt x="1598521" y="39527"/>
                  <a:pt x="1597983" y="60899"/>
                </a:cubicBezTo>
                <a:cubicBezTo>
                  <a:pt x="1597694" y="72672"/>
                  <a:pt x="1598002" y="84464"/>
                  <a:pt x="1598367" y="96238"/>
                </a:cubicBezTo>
                <a:cubicBezTo>
                  <a:pt x="1601138" y="183073"/>
                  <a:pt x="1604523" y="269910"/>
                  <a:pt x="1606562" y="356765"/>
                </a:cubicBezTo>
                <a:cubicBezTo>
                  <a:pt x="1607563" y="399432"/>
                  <a:pt x="1606312" y="442158"/>
                  <a:pt x="1605716" y="484864"/>
                </a:cubicBezTo>
                <a:cubicBezTo>
                  <a:pt x="1604908" y="542286"/>
                  <a:pt x="1603754" y="599690"/>
                  <a:pt x="1602773" y="657093"/>
                </a:cubicBezTo>
                <a:cubicBezTo>
                  <a:pt x="1601946" y="705667"/>
                  <a:pt x="1601215" y="754240"/>
                  <a:pt x="1600291" y="802814"/>
                </a:cubicBezTo>
                <a:cubicBezTo>
                  <a:pt x="1600176" y="808661"/>
                  <a:pt x="1599195" y="814510"/>
                  <a:pt x="1598444" y="820338"/>
                </a:cubicBezTo>
                <a:cubicBezTo>
                  <a:pt x="1596732" y="833516"/>
                  <a:pt x="1589903" y="841769"/>
                  <a:pt x="1576303" y="844135"/>
                </a:cubicBezTo>
                <a:cubicBezTo>
                  <a:pt x="1553834" y="848021"/>
                  <a:pt x="1531577" y="853638"/>
                  <a:pt x="1508973" y="856081"/>
                </a:cubicBezTo>
                <a:cubicBezTo>
                  <a:pt x="1410152" y="866777"/>
                  <a:pt x="1311389" y="878704"/>
                  <a:pt x="1212300" y="886129"/>
                </a:cubicBezTo>
                <a:cubicBezTo>
                  <a:pt x="1108054" y="893939"/>
                  <a:pt x="1003462" y="897267"/>
                  <a:pt x="899005" y="902288"/>
                </a:cubicBezTo>
                <a:cubicBezTo>
                  <a:pt x="794548" y="907309"/>
                  <a:pt x="690072" y="912003"/>
                  <a:pt x="585615" y="916831"/>
                </a:cubicBezTo>
                <a:cubicBezTo>
                  <a:pt x="469327" y="922198"/>
                  <a:pt x="353058" y="922391"/>
                  <a:pt x="236867" y="914523"/>
                </a:cubicBezTo>
                <a:cubicBezTo>
                  <a:pt x="200163" y="912041"/>
                  <a:pt x="163535" y="908617"/>
                  <a:pt x="127581" y="899980"/>
                </a:cubicBezTo>
                <a:cubicBezTo>
                  <a:pt x="93686" y="891842"/>
                  <a:pt x="71255" y="871528"/>
                  <a:pt x="62579" y="837825"/>
                </a:cubicBezTo>
                <a:cubicBezTo>
                  <a:pt x="56520" y="814356"/>
                  <a:pt x="50556" y="790540"/>
                  <a:pt x="48190" y="766533"/>
                </a:cubicBezTo>
                <a:cubicBezTo>
                  <a:pt x="34339" y="625679"/>
                  <a:pt x="28895" y="484383"/>
                  <a:pt x="31473" y="342914"/>
                </a:cubicBezTo>
                <a:cubicBezTo>
                  <a:pt x="33089" y="253885"/>
                  <a:pt x="38071" y="164914"/>
                  <a:pt x="41707" y="75923"/>
                </a:cubicBezTo>
                <a:cubicBezTo>
                  <a:pt x="41880" y="71788"/>
                  <a:pt x="43554" y="67728"/>
                  <a:pt x="44670" y="63015"/>
                </a:cubicBezTo>
                <a:cubicBezTo>
                  <a:pt x="49883" y="62631"/>
                  <a:pt x="54211" y="62130"/>
                  <a:pt x="58540" y="62034"/>
                </a:cubicBezTo>
                <a:cubicBezTo>
                  <a:pt x="77661" y="61630"/>
                  <a:pt x="96821" y="61727"/>
                  <a:pt x="115924" y="60976"/>
                </a:cubicBezTo>
                <a:cubicBezTo>
                  <a:pt x="193910" y="57956"/>
                  <a:pt x="271897" y="54108"/>
                  <a:pt x="349904" y="51665"/>
                </a:cubicBezTo>
                <a:cubicBezTo>
                  <a:pt x="439683" y="48857"/>
                  <a:pt x="529500" y="47106"/>
                  <a:pt x="619318" y="45086"/>
                </a:cubicBezTo>
                <a:cubicBezTo>
                  <a:pt x="703961" y="43182"/>
                  <a:pt x="788623" y="41489"/>
                  <a:pt x="873285" y="39719"/>
                </a:cubicBezTo>
                <a:cubicBezTo>
                  <a:pt x="967508" y="37757"/>
                  <a:pt x="1061731" y="35852"/>
                  <a:pt x="1155954" y="33909"/>
                </a:cubicBezTo>
                <a:cubicBezTo>
                  <a:pt x="1189811" y="33198"/>
                  <a:pt x="1223688" y="32428"/>
                  <a:pt x="1257545" y="31659"/>
                </a:cubicBezTo>
                <a:cubicBezTo>
                  <a:pt x="1341457" y="29735"/>
                  <a:pt x="1425388" y="28138"/>
                  <a:pt x="1509281" y="25638"/>
                </a:cubicBezTo>
                <a:cubicBezTo>
                  <a:pt x="1537963" y="24772"/>
                  <a:pt x="1566588" y="21694"/>
                  <a:pt x="1595213" y="19405"/>
                </a:cubicBezTo>
                <a:cubicBezTo>
                  <a:pt x="1603754" y="18712"/>
                  <a:pt x="1612738" y="18135"/>
                  <a:pt x="1616989" y="8036"/>
                </a:cubicBezTo>
                <a:cubicBezTo>
                  <a:pt x="1610064" y="-1102"/>
                  <a:pt x="1601215" y="-351"/>
                  <a:pt x="1592481" y="437"/>
                </a:cubicBezTo>
                <a:cubicBezTo>
                  <a:pt x="1507319" y="8228"/>
                  <a:pt x="1421887" y="9152"/>
                  <a:pt x="1336475" y="11037"/>
                </a:cubicBezTo>
                <a:cubicBezTo>
                  <a:pt x="1216474" y="13691"/>
                  <a:pt x="1096493" y="16769"/>
                  <a:pt x="976511" y="19578"/>
                </a:cubicBezTo>
                <a:cubicBezTo>
                  <a:pt x="858723" y="22348"/>
                  <a:pt x="740935" y="24849"/>
                  <a:pt x="623166" y="27792"/>
                </a:cubicBezTo>
                <a:cubicBezTo>
                  <a:pt x="526730" y="30197"/>
                  <a:pt x="430276" y="32390"/>
                  <a:pt x="333898" y="35968"/>
                </a:cubicBezTo>
                <a:cubicBezTo>
                  <a:pt x="233866" y="39681"/>
                  <a:pt x="133872" y="44951"/>
                  <a:pt x="33878" y="49588"/>
                </a:cubicBezTo>
                <a:cubicBezTo>
                  <a:pt x="23971" y="50050"/>
                  <a:pt x="19700" y="53916"/>
                  <a:pt x="17603" y="64208"/>
                </a:cubicBezTo>
                <a:cubicBezTo>
                  <a:pt x="16718" y="68517"/>
                  <a:pt x="16314" y="72961"/>
                  <a:pt x="16006" y="77366"/>
                </a:cubicBezTo>
                <a:cubicBezTo>
                  <a:pt x="11967" y="134635"/>
                  <a:pt x="6657" y="191846"/>
                  <a:pt x="4310" y="249191"/>
                </a:cubicBezTo>
                <a:cubicBezTo>
                  <a:pt x="1559" y="316829"/>
                  <a:pt x="1079" y="384581"/>
                  <a:pt x="174" y="452296"/>
                </a:cubicBezTo>
                <a:cubicBezTo>
                  <a:pt x="-1191" y="553271"/>
                  <a:pt x="5715" y="653977"/>
                  <a:pt x="12217" y="754644"/>
                </a:cubicBezTo>
                <a:cubicBezTo>
                  <a:pt x="14102" y="783865"/>
                  <a:pt x="20085" y="813009"/>
                  <a:pt x="26510" y="841673"/>
                </a:cubicBezTo>
                <a:cubicBezTo>
                  <a:pt x="34551" y="877626"/>
                  <a:pt x="57789" y="900942"/>
                  <a:pt x="92993" y="911945"/>
                </a:cubicBezTo>
                <a:cubicBezTo>
                  <a:pt x="102823" y="915023"/>
                  <a:pt x="112749" y="918332"/>
                  <a:pt x="122887" y="919717"/>
                </a:cubicBezTo>
                <a:cubicBezTo>
                  <a:pt x="159322" y="924680"/>
                  <a:pt x="195738" y="930586"/>
                  <a:pt x="232365" y="933029"/>
                </a:cubicBezTo>
                <a:cubicBezTo>
                  <a:pt x="352212" y="941012"/>
                  <a:pt x="472193" y="940185"/>
                  <a:pt x="592136" y="934530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6D832628-A7CC-A662-93E8-641442060DEB}"/>
              </a:ext>
            </a:extLst>
          </p:cNvPr>
          <p:cNvSpPr txBox="1"/>
          <p:nvPr/>
        </p:nvSpPr>
        <p:spPr>
          <a:xfrm>
            <a:off x="6927274" y="1306769"/>
            <a:ext cx="3713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Welke Assets hebben we?</a:t>
            </a:r>
          </a:p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Info uit de datasystemen en.. </a:t>
            </a:r>
          </a:p>
          <a:p>
            <a:r>
              <a:rPr lang="nl-NL" b="1">
                <a:latin typeface="Calibri" panose="020F0502020204030204" pitchFamily="34" charset="0"/>
                <a:cs typeface="Calibri" panose="020F0502020204030204" pitchFamily="34" charset="0"/>
              </a:rPr>
              <a:t>Schouwen!!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EDD7500D-71A6-F205-8207-5AD37AC42DCB}"/>
              </a:ext>
            </a:extLst>
          </p:cNvPr>
          <p:cNvSpPr txBox="1"/>
          <p:nvPr/>
        </p:nvSpPr>
        <p:spPr>
          <a:xfrm>
            <a:off x="7050242" y="2844499"/>
            <a:ext cx="35948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Rekenteams</a:t>
            </a:r>
            <a:r>
              <a:rPr lang="en-US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gaan</a:t>
            </a:r>
            <a:r>
              <a:rPr lang="en-US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aan</a:t>
            </a:r>
            <a:r>
              <a:rPr lang="en-US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de slag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Ketens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worden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uitgewerkt</a:t>
            </a:r>
            <a:endParaRPr lang="en-US"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Transformatoren</a:t>
            </a:r>
            <a:endParaRPr lang="en-US"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Kabels</a:t>
            </a:r>
            <a:r>
              <a:rPr lang="en-US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Schakelinstallaties</a:t>
            </a:r>
            <a:endParaRPr lang="en-US">
              <a:latin typeface="Calibri" panose="020F0502020204030204" pitchFamily="34" charset="0"/>
              <a:ea typeface="Open Sans"/>
              <a:cs typeface="Calibri" panose="020F0502020204030204" pitchFamily="34" charset="0"/>
            </a:endParaRPr>
          </a:p>
        </p:txBody>
      </p:sp>
      <p:sp>
        <p:nvSpPr>
          <p:cNvPr id="34" name="Freeform: Shape 30">
            <a:extLst>
              <a:ext uri="{FF2B5EF4-FFF2-40B4-BE49-F238E27FC236}">
                <a16:creationId xmlns:a16="http://schemas.microsoft.com/office/drawing/2014/main" id="{2BA53329-9AE1-621B-D58C-4BCB0934D643}"/>
              </a:ext>
            </a:extLst>
          </p:cNvPr>
          <p:cNvSpPr/>
          <p:nvPr/>
        </p:nvSpPr>
        <p:spPr>
          <a:xfrm>
            <a:off x="6788292" y="2611895"/>
            <a:ext cx="3976771" cy="1849269"/>
          </a:xfrm>
          <a:custGeom>
            <a:avLst/>
            <a:gdLst>
              <a:gd name="connsiteX0" fmla="*/ 592040 w 1640934"/>
              <a:gd name="connsiteY0" fmla="*/ 934510 h 938897"/>
              <a:gd name="connsiteX1" fmla="*/ 806090 w 1640934"/>
              <a:gd name="connsiteY1" fmla="*/ 924161 h 938897"/>
              <a:gd name="connsiteX2" fmla="*/ 1212030 w 1640934"/>
              <a:gd name="connsiteY2" fmla="*/ 902692 h 938897"/>
              <a:gd name="connsiteX3" fmla="*/ 1548140 w 1640934"/>
              <a:gd name="connsiteY3" fmla="*/ 867854 h 938897"/>
              <a:gd name="connsiteX4" fmla="*/ 1599887 w 1640934"/>
              <a:gd name="connsiteY4" fmla="*/ 856850 h 938897"/>
              <a:gd name="connsiteX5" fmla="*/ 1637226 w 1640934"/>
              <a:gd name="connsiteY5" fmla="*/ 809277 h 938897"/>
              <a:gd name="connsiteX6" fmla="*/ 1639381 w 1640934"/>
              <a:gd name="connsiteY6" fmla="*/ 718767 h 938897"/>
              <a:gd name="connsiteX7" fmla="*/ 1639035 w 1640934"/>
              <a:gd name="connsiteY7" fmla="*/ 621581 h 938897"/>
              <a:gd name="connsiteX8" fmla="*/ 1640824 w 1640934"/>
              <a:gd name="connsiteY8" fmla="*/ 429442 h 938897"/>
              <a:gd name="connsiteX9" fmla="*/ 1639766 w 1640934"/>
              <a:gd name="connsiteY9" fmla="*/ 283683 h 938897"/>
              <a:gd name="connsiteX10" fmla="*/ 1631571 w 1640934"/>
              <a:gd name="connsiteY10" fmla="*/ 60726 h 938897"/>
              <a:gd name="connsiteX11" fmla="*/ 1629301 w 1640934"/>
              <a:gd name="connsiteY11" fmla="*/ 42143 h 938897"/>
              <a:gd name="connsiteX12" fmla="*/ 1597983 w 1640934"/>
              <a:gd name="connsiteY12" fmla="*/ 60899 h 938897"/>
              <a:gd name="connsiteX13" fmla="*/ 1598367 w 1640934"/>
              <a:gd name="connsiteY13" fmla="*/ 96238 h 938897"/>
              <a:gd name="connsiteX14" fmla="*/ 1606562 w 1640934"/>
              <a:gd name="connsiteY14" fmla="*/ 356765 h 938897"/>
              <a:gd name="connsiteX15" fmla="*/ 1605716 w 1640934"/>
              <a:gd name="connsiteY15" fmla="*/ 484864 h 938897"/>
              <a:gd name="connsiteX16" fmla="*/ 1602773 w 1640934"/>
              <a:gd name="connsiteY16" fmla="*/ 657093 h 938897"/>
              <a:gd name="connsiteX17" fmla="*/ 1600291 w 1640934"/>
              <a:gd name="connsiteY17" fmla="*/ 802814 h 938897"/>
              <a:gd name="connsiteX18" fmla="*/ 1598444 w 1640934"/>
              <a:gd name="connsiteY18" fmla="*/ 820338 h 938897"/>
              <a:gd name="connsiteX19" fmla="*/ 1576303 w 1640934"/>
              <a:gd name="connsiteY19" fmla="*/ 844135 h 938897"/>
              <a:gd name="connsiteX20" fmla="*/ 1508973 w 1640934"/>
              <a:gd name="connsiteY20" fmla="*/ 856081 h 938897"/>
              <a:gd name="connsiteX21" fmla="*/ 1212300 w 1640934"/>
              <a:gd name="connsiteY21" fmla="*/ 886129 h 938897"/>
              <a:gd name="connsiteX22" fmla="*/ 899005 w 1640934"/>
              <a:gd name="connsiteY22" fmla="*/ 902288 h 938897"/>
              <a:gd name="connsiteX23" fmla="*/ 585615 w 1640934"/>
              <a:gd name="connsiteY23" fmla="*/ 916831 h 938897"/>
              <a:gd name="connsiteX24" fmla="*/ 236867 w 1640934"/>
              <a:gd name="connsiteY24" fmla="*/ 914523 h 938897"/>
              <a:gd name="connsiteX25" fmla="*/ 127581 w 1640934"/>
              <a:gd name="connsiteY25" fmla="*/ 899980 h 938897"/>
              <a:gd name="connsiteX26" fmla="*/ 62579 w 1640934"/>
              <a:gd name="connsiteY26" fmla="*/ 837825 h 938897"/>
              <a:gd name="connsiteX27" fmla="*/ 48190 w 1640934"/>
              <a:gd name="connsiteY27" fmla="*/ 766533 h 938897"/>
              <a:gd name="connsiteX28" fmla="*/ 31473 w 1640934"/>
              <a:gd name="connsiteY28" fmla="*/ 342914 h 938897"/>
              <a:gd name="connsiteX29" fmla="*/ 41707 w 1640934"/>
              <a:gd name="connsiteY29" fmla="*/ 75923 h 938897"/>
              <a:gd name="connsiteX30" fmla="*/ 44670 w 1640934"/>
              <a:gd name="connsiteY30" fmla="*/ 63015 h 938897"/>
              <a:gd name="connsiteX31" fmla="*/ 58540 w 1640934"/>
              <a:gd name="connsiteY31" fmla="*/ 62034 h 938897"/>
              <a:gd name="connsiteX32" fmla="*/ 115924 w 1640934"/>
              <a:gd name="connsiteY32" fmla="*/ 60976 h 938897"/>
              <a:gd name="connsiteX33" fmla="*/ 349904 w 1640934"/>
              <a:gd name="connsiteY33" fmla="*/ 51665 h 938897"/>
              <a:gd name="connsiteX34" fmla="*/ 619318 w 1640934"/>
              <a:gd name="connsiteY34" fmla="*/ 45086 h 938897"/>
              <a:gd name="connsiteX35" fmla="*/ 873285 w 1640934"/>
              <a:gd name="connsiteY35" fmla="*/ 39719 h 938897"/>
              <a:gd name="connsiteX36" fmla="*/ 1155954 w 1640934"/>
              <a:gd name="connsiteY36" fmla="*/ 33909 h 938897"/>
              <a:gd name="connsiteX37" fmla="*/ 1257545 w 1640934"/>
              <a:gd name="connsiteY37" fmla="*/ 31659 h 938897"/>
              <a:gd name="connsiteX38" fmla="*/ 1509281 w 1640934"/>
              <a:gd name="connsiteY38" fmla="*/ 25638 h 938897"/>
              <a:gd name="connsiteX39" fmla="*/ 1595213 w 1640934"/>
              <a:gd name="connsiteY39" fmla="*/ 19405 h 938897"/>
              <a:gd name="connsiteX40" fmla="*/ 1616989 w 1640934"/>
              <a:gd name="connsiteY40" fmla="*/ 8036 h 938897"/>
              <a:gd name="connsiteX41" fmla="*/ 1592481 w 1640934"/>
              <a:gd name="connsiteY41" fmla="*/ 437 h 938897"/>
              <a:gd name="connsiteX42" fmla="*/ 1336475 w 1640934"/>
              <a:gd name="connsiteY42" fmla="*/ 11037 h 938897"/>
              <a:gd name="connsiteX43" fmla="*/ 976511 w 1640934"/>
              <a:gd name="connsiteY43" fmla="*/ 19578 h 938897"/>
              <a:gd name="connsiteX44" fmla="*/ 623166 w 1640934"/>
              <a:gd name="connsiteY44" fmla="*/ 27792 h 938897"/>
              <a:gd name="connsiteX45" fmla="*/ 333898 w 1640934"/>
              <a:gd name="connsiteY45" fmla="*/ 35968 h 938897"/>
              <a:gd name="connsiteX46" fmla="*/ 33878 w 1640934"/>
              <a:gd name="connsiteY46" fmla="*/ 49588 h 938897"/>
              <a:gd name="connsiteX47" fmla="*/ 17603 w 1640934"/>
              <a:gd name="connsiteY47" fmla="*/ 64208 h 938897"/>
              <a:gd name="connsiteX48" fmla="*/ 16006 w 1640934"/>
              <a:gd name="connsiteY48" fmla="*/ 77366 h 938897"/>
              <a:gd name="connsiteX49" fmla="*/ 4310 w 1640934"/>
              <a:gd name="connsiteY49" fmla="*/ 249191 h 938897"/>
              <a:gd name="connsiteX50" fmla="*/ 174 w 1640934"/>
              <a:gd name="connsiteY50" fmla="*/ 452296 h 938897"/>
              <a:gd name="connsiteX51" fmla="*/ 12217 w 1640934"/>
              <a:gd name="connsiteY51" fmla="*/ 754644 h 938897"/>
              <a:gd name="connsiteX52" fmla="*/ 26510 w 1640934"/>
              <a:gd name="connsiteY52" fmla="*/ 841673 h 938897"/>
              <a:gd name="connsiteX53" fmla="*/ 92993 w 1640934"/>
              <a:gd name="connsiteY53" fmla="*/ 911945 h 938897"/>
              <a:gd name="connsiteX54" fmla="*/ 122887 w 1640934"/>
              <a:gd name="connsiteY54" fmla="*/ 919717 h 938897"/>
              <a:gd name="connsiteX55" fmla="*/ 232365 w 1640934"/>
              <a:gd name="connsiteY55" fmla="*/ 933029 h 938897"/>
              <a:gd name="connsiteX56" fmla="*/ 592136 w 1640934"/>
              <a:gd name="connsiteY56" fmla="*/ 934530 h 9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640934" h="938897">
                <a:moveTo>
                  <a:pt x="592040" y="934510"/>
                </a:moveTo>
                <a:cubicBezTo>
                  <a:pt x="663390" y="931144"/>
                  <a:pt x="734760" y="927835"/>
                  <a:pt x="806090" y="924161"/>
                </a:cubicBezTo>
                <a:cubicBezTo>
                  <a:pt x="941423" y="917178"/>
                  <a:pt x="1076756" y="910483"/>
                  <a:pt x="1212030" y="902692"/>
                </a:cubicBezTo>
                <a:cubicBezTo>
                  <a:pt x="1324567" y="896209"/>
                  <a:pt x="1436623" y="884302"/>
                  <a:pt x="1548140" y="867854"/>
                </a:cubicBezTo>
                <a:cubicBezTo>
                  <a:pt x="1565568" y="865276"/>
                  <a:pt x="1583016" y="861833"/>
                  <a:pt x="1599887" y="856850"/>
                </a:cubicBezTo>
                <a:cubicBezTo>
                  <a:pt x="1627377" y="848752"/>
                  <a:pt x="1635803" y="837941"/>
                  <a:pt x="1637226" y="809277"/>
                </a:cubicBezTo>
                <a:cubicBezTo>
                  <a:pt x="1638727" y="779152"/>
                  <a:pt x="1639131" y="748950"/>
                  <a:pt x="1639381" y="718767"/>
                </a:cubicBezTo>
                <a:cubicBezTo>
                  <a:pt x="1639631" y="686372"/>
                  <a:pt x="1638823" y="653977"/>
                  <a:pt x="1639035" y="621581"/>
                </a:cubicBezTo>
                <a:cubicBezTo>
                  <a:pt x="1639458" y="557542"/>
                  <a:pt x="1640573" y="493482"/>
                  <a:pt x="1640824" y="429442"/>
                </a:cubicBezTo>
                <a:cubicBezTo>
                  <a:pt x="1641016" y="380849"/>
                  <a:pt x="1641112" y="332237"/>
                  <a:pt x="1639766" y="283683"/>
                </a:cubicBezTo>
                <a:cubicBezTo>
                  <a:pt x="1637726" y="209352"/>
                  <a:pt x="1634456" y="135039"/>
                  <a:pt x="1631571" y="60726"/>
                </a:cubicBezTo>
                <a:cubicBezTo>
                  <a:pt x="1631320" y="54301"/>
                  <a:pt x="1630032" y="47895"/>
                  <a:pt x="1629301" y="42143"/>
                </a:cubicBezTo>
                <a:cubicBezTo>
                  <a:pt x="1605177" y="35371"/>
                  <a:pt x="1598521" y="39527"/>
                  <a:pt x="1597983" y="60899"/>
                </a:cubicBezTo>
                <a:cubicBezTo>
                  <a:pt x="1597694" y="72672"/>
                  <a:pt x="1598002" y="84464"/>
                  <a:pt x="1598367" y="96238"/>
                </a:cubicBezTo>
                <a:cubicBezTo>
                  <a:pt x="1601138" y="183073"/>
                  <a:pt x="1604523" y="269910"/>
                  <a:pt x="1606562" y="356765"/>
                </a:cubicBezTo>
                <a:cubicBezTo>
                  <a:pt x="1607563" y="399432"/>
                  <a:pt x="1606312" y="442158"/>
                  <a:pt x="1605716" y="484864"/>
                </a:cubicBezTo>
                <a:cubicBezTo>
                  <a:pt x="1604908" y="542286"/>
                  <a:pt x="1603754" y="599690"/>
                  <a:pt x="1602773" y="657093"/>
                </a:cubicBezTo>
                <a:cubicBezTo>
                  <a:pt x="1601946" y="705667"/>
                  <a:pt x="1601215" y="754240"/>
                  <a:pt x="1600291" y="802814"/>
                </a:cubicBezTo>
                <a:cubicBezTo>
                  <a:pt x="1600176" y="808661"/>
                  <a:pt x="1599195" y="814510"/>
                  <a:pt x="1598444" y="820338"/>
                </a:cubicBezTo>
                <a:cubicBezTo>
                  <a:pt x="1596732" y="833516"/>
                  <a:pt x="1589903" y="841769"/>
                  <a:pt x="1576303" y="844135"/>
                </a:cubicBezTo>
                <a:cubicBezTo>
                  <a:pt x="1553834" y="848021"/>
                  <a:pt x="1531577" y="853638"/>
                  <a:pt x="1508973" y="856081"/>
                </a:cubicBezTo>
                <a:cubicBezTo>
                  <a:pt x="1410152" y="866777"/>
                  <a:pt x="1311389" y="878704"/>
                  <a:pt x="1212300" y="886129"/>
                </a:cubicBezTo>
                <a:cubicBezTo>
                  <a:pt x="1108054" y="893939"/>
                  <a:pt x="1003462" y="897267"/>
                  <a:pt x="899005" y="902288"/>
                </a:cubicBezTo>
                <a:cubicBezTo>
                  <a:pt x="794548" y="907309"/>
                  <a:pt x="690072" y="912003"/>
                  <a:pt x="585615" y="916831"/>
                </a:cubicBezTo>
                <a:cubicBezTo>
                  <a:pt x="469327" y="922198"/>
                  <a:pt x="353058" y="922391"/>
                  <a:pt x="236867" y="914523"/>
                </a:cubicBezTo>
                <a:cubicBezTo>
                  <a:pt x="200163" y="912041"/>
                  <a:pt x="163535" y="908617"/>
                  <a:pt x="127581" y="899980"/>
                </a:cubicBezTo>
                <a:cubicBezTo>
                  <a:pt x="93686" y="891842"/>
                  <a:pt x="71255" y="871528"/>
                  <a:pt x="62579" y="837825"/>
                </a:cubicBezTo>
                <a:cubicBezTo>
                  <a:pt x="56520" y="814356"/>
                  <a:pt x="50556" y="790540"/>
                  <a:pt x="48190" y="766533"/>
                </a:cubicBezTo>
                <a:cubicBezTo>
                  <a:pt x="34339" y="625679"/>
                  <a:pt x="28895" y="484383"/>
                  <a:pt x="31473" y="342914"/>
                </a:cubicBezTo>
                <a:cubicBezTo>
                  <a:pt x="33089" y="253885"/>
                  <a:pt x="38071" y="164914"/>
                  <a:pt x="41707" y="75923"/>
                </a:cubicBezTo>
                <a:cubicBezTo>
                  <a:pt x="41880" y="71788"/>
                  <a:pt x="43554" y="67728"/>
                  <a:pt x="44670" y="63015"/>
                </a:cubicBezTo>
                <a:cubicBezTo>
                  <a:pt x="49883" y="62631"/>
                  <a:pt x="54211" y="62130"/>
                  <a:pt x="58540" y="62034"/>
                </a:cubicBezTo>
                <a:cubicBezTo>
                  <a:pt x="77661" y="61630"/>
                  <a:pt x="96821" y="61727"/>
                  <a:pt x="115924" y="60976"/>
                </a:cubicBezTo>
                <a:cubicBezTo>
                  <a:pt x="193910" y="57956"/>
                  <a:pt x="271897" y="54108"/>
                  <a:pt x="349904" y="51665"/>
                </a:cubicBezTo>
                <a:cubicBezTo>
                  <a:pt x="439683" y="48857"/>
                  <a:pt x="529500" y="47106"/>
                  <a:pt x="619318" y="45086"/>
                </a:cubicBezTo>
                <a:cubicBezTo>
                  <a:pt x="703961" y="43182"/>
                  <a:pt x="788623" y="41489"/>
                  <a:pt x="873285" y="39719"/>
                </a:cubicBezTo>
                <a:cubicBezTo>
                  <a:pt x="967508" y="37757"/>
                  <a:pt x="1061731" y="35852"/>
                  <a:pt x="1155954" y="33909"/>
                </a:cubicBezTo>
                <a:cubicBezTo>
                  <a:pt x="1189811" y="33198"/>
                  <a:pt x="1223688" y="32428"/>
                  <a:pt x="1257545" y="31659"/>
                </a:cubicBezTo>
                <a:cubicBezTo>
                  <a:pt x="1341457" y="29735"/>
                  <a:pt x="1425388" y="28138"/>
                  <a:pt x="1509281" y="25638"/>
                </a:cubicBezTo>
                <a:cubicBezTo>
                  <a:pt x="1537963" y="24772"/>
                  <a:pt x="1566588" y="21694"/>
                  <a:pt x="1595213" y="19405"/>
                </a:cubicBezTo>
                <a:cubicBezTo>
                  <a:pt x="1603754" y="18712"/>
                  <a:pt x="1612738" y="18135"/>
                  <a:pt x="1616989" y="8036"/>
                </a:cubicBezTo>
                <a:cubicBezTo>
                  <a:pt x="1610064" y="-1102"/>
                  <a:pt x="1601215" y="-351"/>
                  <a:pt x="1592481" y="437"/>
                </a:cubicBezTo>
                <a:cubicBezTo>
                  <a:pt x="1507319" y="8228"/>
                  <a:pt x="1421887" y="9152"/>
                  <a:pt x="1336475" y="11037"/>
                </a:cubicBezTo>
                <a:cubicBezTo>
                  <a:pt x="1216474" y="13691"/>
                  <a:pt x="1096493" y="16769"/>
                  <a:pt x="976511" y="19578"/>
                </a:cubicBezTo>
                <a:cubicBezTo>
                  <a:pt x="858723" y="22348"/>
                  <a:pt x="740935" y="24849"/>
                  <a:pt x="623166" y="27792"/>
                </a:cubicBezTo>
                <a:cubicBezTo>
                  <a:pt x="526730" y="30197"/>
                  <a:pt x="430276" y="32390"/>
                  <a:pt x="333898" y="35968"/>
                </a:cubicBezTo>
                <a:cubicBezTo>
                  <a:pt x="233866" y="39681"/>
                  <a:pt x="133872" y="44951"/>
                  <a:pt x="33878" y="49588"/>
                </a:cubicBezTo>
                <a:cubicBezTo>
                  <a:pt x="23971" y="50050"/>
                  <a:pt x="19700" y="53916"/>
                  <a:pt x="17603" y="64208"/>
                </a:cubicBezTo>
                <a:cubicBezTo>
                  <a:pt x="16718" y="68517"/>
                  <a:pt x="16314" y="72961"/>
                  <a:pt x="16006" y="77366"/>
                </a:cubicBezTo>
                <a:cubicBezTo>
                  <a:pt x="11967" y="134635"/>
                  <a:pt x="6657" y="191846"/>
                  <a:pt x="4310" y="249191"/>
                </a:cubicBezTo>
                <a:cubicBezTo>
                  <a:pt x="1559" y="316829"/>
                  <a:pt x="1079" y="384581"/>
                  <a:pt x="174" y="452296"/>
                </a:cubicBezTo>
                <a:cubicBezTo>
                  <a:pt x="-1191" y="553271"/>
                  <a:pt x="5715" y="653977"/>
                  <a:pt x="12217" y="754644"/>
                </a:cubicBezTo>
                <a:cubicBezTo>
                  <a:pt x="14102" y="783865"/>
                  <a:pt x="20085" y="813009"/>
                  <a:pt x="26510" y="841673"/>
                </a:cubicBezTo>
                <a:cubicBezTo>
                  <a:pt x="34551" y="877626"/>
                  <a:pt x="57789" y="900942"/>
                  <a:pt x="92993" y="911945"/>
                </a:cubicBezTo>
                <a:cubicBezTo>
                  <a:pt x="102823" y="915023"/>
                  <a:pt x="112749" y="918332"/>
                  <a:pt x="122887" y="919717"/>
                </a:cubicBezTo>
                <a:cubicBezTo>
                  <a:pt x="159322" y="924680"/>
                  <a:pt x="195738" y="930586"/>
                  <a:pt x="232365" y="933029"/>
                </a:cubicBezTo>
                <a:cubicBezTo>
                  <a:pt x="352212" y="941012"/>
                  <a:pt x="472193" y="940185"/>
                  <a:pt x="592136" y="934530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306A557A-B069-335A-8EC1-9175D8824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438" y="2924175"/>
          <a:ext cx="6570662" cy="272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642864" imgH="2755478" progId="Word.Document.12">
                  <p:embed/>
                </p:oleObj>
              </mc:Choice>
              <mc:Fallback>
                <p:oleObj name="Document" r:id="rId3" imgW="6642864" imgH="2755478" progId="Word.Document.12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306A557A-B069-335A-8EC1-9175D8824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438" y="2924175"/>
                        <a:ext cx="6570662" cy="272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C6AD4C28-F146-F9B3-B27D-C97A46E8CD81}"/>
              </a:ext>
            </a:extLst>
          </p:cNvPr>
          <p:cNvGraphicFramePr>
            <a:graphicFrameLocks noGrp="1"/>
          </p:cNvGraphicFramePr>
          <p:nvPr/>
        </p:nvGraphicFramePr>
        <p:xfrm>
          <a:off x="590391" y="1459354"/>
          <a:ext cx="5413245" cy="1079756"/>
        </p:xfrm>
        <a:graphic>
          <a:graphicData uri="http://schemas.openxmlformats.org/drawingml/2006/table">
            <a:tbl>
              <a:tblPr firstRow="1" firstCol="1" bandRow="1"/>
              <a:tblGrid>
                <a:gridCol w="665396">
                  <a:extLst>
                    <a:ext uri="{9D8B030D-6E8A-4147-A177-3AD203B41FA5}">
                      <a16:colId xmlns:a16="http://schemas.microsoft.com/office/drawing/2014/main" val="868978973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1244927031"/>
                    </a:ext>
                  </a:extLst>
                </a:gridCol>
                <a:gridCol w="1083075">
                  <a:extLst>
                    <a:ext uri="{9D8B030D-6E8A-4147-A177-3AD203B41FA5}">
                      <a16:colId xmlns:a16="http://schemas.microsoft.com/office/drawing/2014/main" val="580826041"/>
                    </a:ext>
                  </a:extLst>
                </a:gridCol>
                <a:gridCol w="1162975">
                  <a:extLst>
                    <a:ext uri="{9D8B030D-6E8A-4147-A177-3AD203B41FA5}">
                      <a16:colId xmlns:a16="http://schemas.microsoft.com/office/drawing/2014/main" val="1496124691"/>
                    </a:ext>
                  </a:extLst>
                </a:gridCol>
                <a:gridCol w="1534133">
                  <a:extLst>
                    <a:ext uri="{9D8B030D-6E8A-4147-A177-3AD203B41FA5}">
                      <a16:colId xmlns:a16="http://schemas.microsoft.com/office/drawing/2014/main" val="3867478372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Huidige registratie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Volgens huidige beleid </a:t>
                      </a:r>
                      <a:b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Volgens nieuw beleid</a:t>
                      </a:r>
                      <a:b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Maximaal potentieel (volgens IEC) </a:t>
                      </a:r>
                      <a:b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nl-NL" sz="11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[MVA]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C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0815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BZIV</a:t>
                      </a:r>
                      <a:endParaRPr lang="nl-NL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30,6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41,6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44175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ANRV</a:t>
                      </a:r>
                      <a:endParaRPr lang="nl-NL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15,3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251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TV</a:t>
                      </a:r>
                      <a:endParaRPr lang="nl-NL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36,4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45,9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54,0</a:t>
                      </a:r>
                      <a:endParaRPr lang="nl-NL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nl-NL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62,4</a:t>
                      </a:r>
                      <a:endParaRPr lang="nl-NL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721091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2C306DE3-0A23-BBDB-A8BF-2E155A4E83C5}"/>
              </a:ext>
            </a:extLst>
          </p:cNvPr>
          <p:cNvSpPr txBox="1"/>
          <p:nvPr/>
        </p:nvSpPr>
        <p:spPr>
          <a:xfrm>
            <a:off x="2272145" y="5552094"/>
            <a:ext cx="3542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b="1" err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Tredes</a:t>
            </a:r>
            <a:r>
              <a:rPr lang="nl-NL" sz="1400" b="1">
                <a:latin typeface="Calibri" panose="020F0502020204030204" pitchFamily="34" charset="0"/>
                <a:ea typeface="Open Sans"/>
                <a:cs typeface="Calibri" panose="020F0502020204030204" pitchFamily="34" charset="0"/>
              </a:rPr>
              <a:t> die volgordelijk opgelost moeten worden om extra vermogen vrij te spelen</a:t>
            </a:r>
          </a:p>
        </p:txBody>
      </p:sp>
      <p:sp>
        <p:nvSpPr>
          <p:cNvPr id="9" name="Freeform: Shape 31">
            <a:extLst>
              <a:ext uri="{FF2B5EF4-FFF2-40B4-BE49-F238E27FC236}">
                <a16:creationId xmlns:a16="http://schemas.microsoft.com/office/drawing/2014/main" id="{BDFEA807-F15C-9B12-5A6A-225F89368B32}"/>
              </a:ext>
            </a:extLst>
          </p:cNvPr>
          <p:cNvSpPr/>
          <p:nvPr/>
        </p:nvSpPr>
        <p:spPr>
          <a:xfrm>
            <a:off x="2170545" y="5228275"/>
            <a:ext cx="3740728" cy="1181761"/>
          </a:xfrm>
          <a:custGeom>
            <a:avLst/>
            <a:gdLst>
              <a:gd name="connsiteX0" fmla="*/ 1593084 w 1721008"/>
              <a:gd name="connsiteY0" fmla="*/ 185772 h 846846"/>
              <a:gd name="connsiteX1" fmla="*/ 1501266 w 1721008"/>
              <a:gd name="connsiteY1" fmla="*/ 137699 h 846846"/>
              <a:gd name="connsiteX2" fmla="*/ 1296892 w 1721008"/>
              <a:gd name="connsiteY2" fmla="*/ 74871 h 846846"/>
              <a:gd name="connsiteX3" fmla="*/ 1201668 w 1721008"/>
              <a:gd name="connsiteY3" fmla="*/ 56326 h 846846"/>
              <a:gd name="connsiteX4" fmla="*/ 791073 w 1721008"/>
              <a:gd name="connsiteY4" fmla="*/ 0 h 846846"/>
              <a:gd name="connsiteX5" fmla="*/ 612784 w 1721008"/>
              <a:gd name="connsiteY5" fmla="*/ 12851 h 846846"/>
              <a:gd name="connsiteX6" fmla="*/ 389115 w 1721008"/>
              <a:gd name="connsiteY6" fmla="*/ 62251 h 846846"/>
              <a:gd name="connsiteX7" fmla="*/ 142535 w 1721008"/>
              <a:gd name="connsiteY7" fmla="*/ 205105 h 846846"/>
              <a:gd name="connsiteX8" fmla="*/ 12089 w 1721008"/>
              <a:gd name="connsiteY8" fmla="*/ 404209 h 846846"/>
              <a:gd name="connsiteX9" fmla="*/ 44599 w 1721008"/>
              <a:gd name="connsiteY9" fmla="*/ 609564 h 846846"/>
              <a:gd name="connsiteX10" fmla="*/ 116681 w 1721008"/>
              <a:gd name="connsiteY10" fmla="*/ 683569 h 846846"/>
              <a:gd name="connsiteX11" fmla="*/ 270327 w 1721008"/>
              <a:gd name="connsiteY11" fmla="*/ 769520 h 846846"/>
              <a:gd name="connsiteX12" fmla="*/ 638350 w 1721008"/>
              <a:gd name="connsiteY12" fmla="*/ 844814 h 846846"/>
              <a:gd name="connsiteX13" fmla="*/ 955838 w 1721008"/>
              <a:gd name="connsiteY13" fmla="*/ 832963 h 846846"/>
              <a:gd name="connsiteX14" fmla="*/ 1234640 w 1721008"/>
              <a:gd name="connsiteY14" fmla="*/ 787949 h 846846"/>
              <a:gd name="connsiteX15" fmla="*/ 1483529 w 1721008"/>
              <a:gd name="connsiteY15" fmla="*/ 699843 h 846846"/>
              <a:gd name="connsiteX16" fmla="*/ 1639599 w 1721008"/>
              <a:gd name="connsiteY16" fmla="*/ 575360 h 846846"/>
              <a:gd name="connsiteX17" fmla="*/ 1706736 w 1721008"/>
              <a:gd name="connsiteY17" fmla="*/ 461862 h 846846"/>
              <a:gd name="connsiteX18" fmla="*/ 1685326 w 1721008"/>
              <a:gd name="connsiteY18" fmla="*/ 276629 h 846846"/>
              <a:gd name="connsiteX19" fmla="*/ 1593084 w 1721008"/>
              <a:gd name="connsiteY19" fmla="*/ 185811 h 846846"/>
              <a:gd name="connsiteX20" fmla="*/ 1675688 w 1721008"/>
              <a:gd name="connsiteY20" fmla="*/ 410345 h 846846"/>
              <a:gd name="connsiteX21" fmla="*/ 1664780 w 1721008"/>
              <a:gd name="connsiteY21" fmla="*/ 452993 h 846846"/>
              <a:gd name="connsiteX22" fmla="*/ 1599394 w 1721008"/>
              <a:gd name="connsiteY22" fmla="*/ 564896 h 846846"/>
              <a:gd name="connsiteX23" fmla="*/ 1460252 w 1721008"/>
              <a:gd name="connsiteY23" fmla="*/ 679144 h 846846"/>
              <a:gd name="connsiteX24" fmla="*/ 1233698 w 1721008"/>
              <a:gd name="connsiteY24" fmla="*/ 764460 h 846846"/>
              <a:gd name="connsiteX25" fmla="*/ 975056 w 1721008"/>
              <a:gd name="connsiteY25" fmla="*/ 809802 h 846846"/>
              <a:gd name="connsiteX26" fmla="*/ 626885 w 1721008"/>
              <a:gd name="connsiteY26" fmla="*/ 826250 h 846846"/>
              <a:gd name="connsiteX27" fmla="*/ 256707 w 1721008"/>
              <a:gd name="connsiteY27" fmla="*/ 742184 h 846846"/>
              <a:gd name="connsiteX28" fmla="*/ 141535 w 1721008"/>
              <a:gd name="connsiteY28" fmla="*/ 673008 h 846846"/>
              <a:gd name="connsiteX29" fmla="*/ 76090 w 1721008"/>
              <a:gd name="connsiteY29" fmla="*/ 604774 h 846846"/>
              <a:gd name="connsiteX30" fmla="*/ 44176 w 1721008"/>
              <a:gd name="connsiteY30" fmla="*/ 413943 h 846846"/>
              <a:gd name="connsiteX31" fmla="*/ 177643 w 1721008"/>
              <a:gd name="connsiteY31" fmla="*/ 209260 h 846846"/>
              <a:gd name="connsiteX32" fmla="*/ 405409 w 1721008"/>
              <a:gd name="connsiteY32" fmla="*/ 77218 h 846846"/>
              <a:gd name="connsiteX33" fmla="*/ 668379 w 1721008"/>
              <a:gd name="connsiteY33" fmla="*/ 22565 h 846846"/>
              <a:gd name="connsiteX34" fmla="*/ 891317 w 1721008"/>
              <a:gd name="connsiteY34" fmla="*/ 19353 h 846846"/>
              <a:gd name="connsiteX35" fmla="*/ 1144534 w 1721008"/>
              <a:gd name="connsiteY35" fmla="*/ 55461 h 846846"/>
              <a:gd name="connsiteX36" fmla="*/ 1147074 w 1721008"/>
              <a:gd name="connsiteY36" fmla="*/ 58153 h 846846"/>
              <a:gd name="connsiteX37" fmla="*/ 1143457 w 1721008"/>
              <a:gd name="connsiteY37" fmla="*/ 64310 h 846846"/>
              <a:gd name="connsiteX38" fmla="*/ 1145958 w 1721008"/>
              <a:gd name="connsiteY38" fmla="*/ 67215 h 846846"/>
              <a:gd name="connsiteX39" fmla="*/ 1195955 w 1721008"/>
              <a:gd name="connsiteY39" fmla="*/ 75544 h 846846"/>
              <a:gd name="connsiteX40" fmla="*/ 1316475 w 1721008"/>
              <a:gd name="connsiteY40" fmla="*/ 108940 h 846846"/>
              <a:gd name="connsiteX41" fmla="*/ 1320418 w 1721008"/>
              <a:gd name="connsiteY41" fmla="*/ 110940 h 846846"/>
              <a:gd name="connsiteX42" fmla="*/ 1348293 w 1721008"/>
              <a:gd name="connsiteY42" fmla="*/ 107151 h 846846"/>
              <a:gd name="connsiteX43" fmla="*/ 1539855 w 1721008"/>
              <a:gd name="connsiteY43" fmla="*/ 183599 h 846846"/>
              <a:gd name="connsiteX44" fmla="*/ 1638176 w 1721008"/>
              <a:gd name="connsiteY44" fmla="*/ 271069 h 846846"/>
              <a:gd name="connsiteX45" fmla="*/ 1675707 w 1721008"/>
              <a:gd name="connsiteY45" fmla="*/ 410345 h 84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721008" h="846846">
                <a:moveTo>
                  <a:pt x="1593084" y="185772"/>
                </a:moveTo>
                <a:cubicBezTo>
                  <a:pt x="1564075" y="166689"/>
                  <a:pt x="1533372" y="150780"/>
                  <a:pt x="1501266" y="137699"/>
                </a:cubicBezTo>
                <a:cubicBezTo>
                  <a:pt x="1435013" y="110709"/>
                  <a:pt x="1366934" y="89529"/>
                  <a:pt x="1296892" y="74871"/>
                </a:cubicBezTo>
                <a:cubicBezTo>
                  <a:pt x="1265247" y="68253"/>
                  <a:pt x="1232871" y="64540"/>
                  <a:pt x="1201668" y="56326"/>
                </a:cubicBezTo>
                <a:cubicBezTo>
                  <a:pt x="1067086" y="20872"/>
                  <a:pt x="930388" y="2501"/>
                  <a:pt x="791073" y="0"/>
                </a:cubicBezTo>
                <a:cubicBezTo>
                  <a:pt x="731631" y="4194"/>
                  <a:pt x="672092" y="7329"/>
                  <a:pt x="612784" y="12851"/>
                </a:cubicBezTo>
                <a:cubicBezTo>
                  <a:pt x="536279" y="19968"/>
                  <a:pt x="461831" y="37416"/>
                  <a:pt x="389115" y="62251"/>
                </a:cubicBezTo>
                <a:cubicBezTo>
                  <a:pt x="297470" y="93550"/>
                  <a:pt x="213981" y="139007"/>
                  <a:pt x="142535" y="205105"/>
                </a:cubicBezTo>
                <a:cubicBezTo>
                  <a:pt x="82535" y="260604"/>
                  <a:pt x="37001" y="325779"/>
                  <a:pt x="12089" y="404209"/>
                </a:cubicBezTo>
                <a:cubicBezTo>
                  <a:pt x="-11323" y="477925"/>
                  <a:pt x="-858" y="546178"/>
                  <a:pt x="44599" y="609564"/>
                </a:cubicBezTo>
                <a:cubicBezTo>
                  <a:pt x="65068" y="638093"/>
                  <a:pt x="89249" y="662235"/>
                  <a:pt x="116681" y="683569"/>
                </a:cubicBezTo>
                <a:cubicBezTo>
                  <a:pt x="163542" y="719984"/>
                  <a:pt x="215636" y="747224"/>
                  <a:pt x="270327" y="769520"/>
                </a:cubicBezTo>
                <a:cubicBezTo>
                  <a:pt x="388250" y="817593"/>
                  <a:pt x="511944" y="838696"/>
                  <a:pt x="638350" y="844814"/>
                </a:cubicBezTo>
                <a:cubicBezTo>
                  <a:pt x="744423" y="849950"/>
                  <a:pt x="850285" y="845121"/>
                  <a:pt x="955838" y="832963"/>
                </a:cubicBezTo>
                <a:cubicBezTo>
                  <a:pt x="1049484" y="822172"/>
                  <a:pt x="1142572" y="808244"/>
                  <a:pt x="1234640" y="787949"/>
                </a:cubicBezTo>
                <a:cubicBezTo>
                  <a:pt x="1321246" y="768866"/>
                  <a:pt x="1404677" y="740953"/>
                  <a:pt x="1483529" y="699843"/>
                </a:cubicBezTo>
                <a:cubicBezTo>
                  <a:pt x="1543703" y="668467"/>
                  <a:pt x="1595796" y="627204"/>
                  <a:pt x="1639599" y="575360"/>
                </a:cubicBezTo>
                <a:cubicBezTo>
                  <a:pt x="1668378" y="541292"/>
                  <a:pt x="1690904" y="503587"/>
                  <a:pt x="1706736" y="461862"/>
                </a:cubicBezTo>
                <a:cubicBezTo>
                  <a:pt x="1731571" y="396398"/>
                  <a:pt x="1723723" y="334705"/>
                  <a:pt x="1685326" y="276629"/>
                </a:cubicBezTo>
                <a:cubicBezTo>
                  <a:pt x="1661010" y="239867"/>
                  <a:pt x="1629846" y="209992"/>
                  <a:pt x="1593084" y="185811"/>
                </a:cubicBezTo>
                <a:close/>
                <a:moveTo>
                  <a:pt x="1675688" y="410345"/>
                </a:moveTo>
                <a:cubicBezTo>
                  <a:pt x="1673591" y="424792"/>
                  <a:pt x="1669647" y="439201"/>
                  <a:pt x="1664780" y="452993"/>
                </a:cubicBezTo>
                <a:cubicBezTo>
                  <a:pt x="1650199" y="494411"/>
                  <a:pt x="1628018" y="531654"/>
                  <a:pt x="1599394" y="564896"/>
                </a:cubicBezTo>
                <a:cubicBezTo>
                  <a:pt x="1559669" y="611026"/>
                  <a:pt x="1514212" y="650116"/>
                  <a:pt x="1460252" y="679144"/>
                </a:cubicBezTo>
                <a:cubicBezTo>
                  <a:pt x="1388498" y="717753"/>
                  <a:pt x="1312743" y="745454"/>
                  <a:pt x="1233698" y="764460"/>
                </a:cubicBezTo>
                <a:cubicBezTo>
                  <a:pt x="1148439" y="784967"/>
                  <a:pt x="1061969" y="798510"/>
                  <a:pt x="975056" y="809802"/>
                </a:cubicBezTo>
                <a:cubicBezTo>
                  <a:pt x="859403" y="824826"/>
                  <a:pt x="743365" y="831809"/>
                  <a:pt x="626885" y="826250"/>
                </a:cubicBezTo>
                <a:cubicBezTo>
                  <a:pt x="498670" y="820113"/>
                  <a:pt x="374207" y="796048"/>
                  <a:pt x="256707" y="742184"/>
                </a:cubicBezTo>
                <a:cubicBezTo>
                  <a:pt x="215770" y="723428"/>
                  <a:pt x="176950" y="701017"/>
                  <a:pt x="141535" y="673008"/>
                </a:cubicBezTo>
                <a:cubicBezTo>
                  <a:pt x="116565" y="653270"/>
                  <a:pt x="94539" y="631032"/>
                  <a:pt x="76090" y="604774"/>
                </a:cubicBezTo>
                <a:cubicBezTo>
                  <a:pt x="34789" y="546005"/>
                  <a:pt x="23304" y="482792"/>
                  <a:pt x="44176" y="413943"/>
                </a:cubicBezTo>
                <a:cubicBezTo>
                  <a:pt x="68780" y="332781"/>
                  <a:pt x="115449" y="265875"/>
                  <a:pt x="177643" y="209260"/>
                </a:cubicBezTo>
                <a:cubicBezTo>
                  <a:pt x="244010" y="148856"/>
                  <a:pt x="321247" y="106997"/>
                  <a:pt x="405409" y="77218"/>
                </a:cubicBezTo>
                <a:cubicBezTo>
                  <a:pt x="490591" y="47092"/>
                  <a:pt x="578485" y="30375"/>
                  <a:pt x="668379" y="22565"/>
                </a:cubicBezTo>
                <a:cubicBezTo>
                  <a:pt x="742673" y="16121"/>
                  <a:pt x="817005" y="15698"/>
                  <a:pt x="891317" y="19353"/>
                </a:cubicBezTo>
                <a:cubicBezTo>
                  <a:pt x="976749" y="23565"/>
                  <a:pt x="1061123" y="36474"/>
                  <a:pt x="1144534" y="55461"/>
                </a:cubicBezTo>
                <a:cubicBezTo>
                  <a:pt x="1145092" y="55595"/>
                  <a:pt x="1145496" y="56461"/>
                  <a:pt x="1147074" y="58153"/>
                </a:cubicBezTo>
                <a:cubicBezTo>
                  <a:pt x="1145573" y="60693"/>
                  <a:pt x="1144515" y="62501"/>
                  <a:pt x="1143457" y="64310"/>
                </a:cubicBezTo>
                <a:cubicBezTo>
                  <a:pt x="1144284" y="65310"/>
                  <a:pt x="1144977" y="67041"/>
                  <a:pt x="1145958" y="67215"/>
                </a:cubicBezTo>
                <a:cubicBezTo>
                  <a:pt x="1162598" y="70177"/>
                  <a:pt x="1179161" y="74197"/>
                  <a:pt x="1195955" y="75544"/>
                </a:cubicBezTo>
                <a:cubicBezTo>
                  <a:pt x="1238372" y="78949"/>
                  <a:pt x="1278385" y="90299"/>
                  <a:pt x="1316475" y="108940"/>
                </a:cubicBezTo>
                <a:cubicBezTo>
                  <a:pt x="1317802" y="109593"/>
                  <a:pt x="1319072" y="110344"/>
                  <a:pt x="1320418" y="110940"/>
                </a:cubicBezTo>
                <a:cubicBezTo>
                  <a:pt x="1329550" y="115057"/>
                  <a:pt x="1338842" y="113787"/>
                  <a:pt x="1348293" y="107151"/>
                </a:cubicBezTo>
                <a:cubicBezTo>
                  <a:pt x="1414026" y="126772"/>
                  <a:pt x="1479778" y="148049"/>
                  <a:pt x="1539855" y="183599"/>
                </a:cubicBezTo>
                <a:cubicBezTo>
                  <a:pt x="1578291" y="206336"/>
                  <a:pt x="1612109" y="234423"/>
                  <a:pt x="1638176" y="271069"/>
                </a:cubicBezTo>
                <a:cubicBezTo>
                  <a:pt x="1667878" y="312833"/>
                  <a:pt x="1683209" y="358713"/>
                  <a:pt x="1675707" y="410345"/>
                </a:cubicBezTo>
                <a:close/>
              </a:path>
            </a:pathLst>
          </a:custGeom>
          <a:solidFill>
            <a:schemeClr val="accent4"/>
          </a:solidFill>
          <a:ln w="1919" cap="flat">
            <a:noFill/>
            <a:prstDash val="solid"/>
            <a:miter/>
          </a:ln>
        </p:spPr>
        <p:txBody>
          <a:bodyPr rtlCol="0" anchor="ctr"/>
          <a:lstStyle/>
          <a:p>
            <a:endParaRPr lang="nl-NL" altLang="zh-TW"/>
          </a:p>
        </p:txBody>
      </p:sp>
      <p:sp>
        <p:nvSpPr>
          <p:cNvPr id="10" name="Freeform: Shape 63">
            <a:extLst>
              <a:ext uri="{FF2B5EF4-FFF2-40B4-BE49-F238E27FC236}">
                <a16:creationId xmlns:a16="http://schemas.microsoft.com/office/drawing/2014/main" id="{F6693256-4CB2-8899-30D6-2BA8DA3AC990}"/>
              </a:ext>
            </a:extLst>
          </p:cNvPr>
          <p:cNvSpPr/>
          <p:nvPr/>
        </p:nvSpPr>
        <p:spPr>
          <a:xfrm rot="17592162">
            <a:off x="2243607" y="4768383"/>
            <a:ext cx="492243" cy="699489"/>
          </a:xfrm>
          <a:custGeom>
            <a:avLst/>
            <a:gdLst>
              <a:gd name="connsiteX0" fmla="*/ 157104 w 193970"/>
              <a:gd name="connsiteY0" fmla="*/ 48813 h 833316"/>
              <a:gd name="connsiteX1" fmla="*/ 152250 w 193970"/>
              <a:gd name="connsiteY1" fmla="*/ 22340 h 833316"/>
              <a:gd name="connsiteX2" fmla="*/ 140165 w 193970"/>
              <a:gd name="connsiteY2" fmla="*/ 3963 h 833316"/>
              <a:gd name="connsiteX3" fmla="*/ 119409 w 193970"/>
              <a:gd name="connsiteY3" fmla="*/ 3349 h 833316"/>
              <a:gd name="connsiteX4" fmla="*/ 100417 w 193970"/>
              <a:gd name="connsiteY4" fmla="*/ 28114 h 833316"/>
              <a:gd name="connsiteX5" fmla="*/ 10371 w 193970"/>
              <a:gd name="connsiteY5" fmla="*/ 189004 h 833316"/>
              <a:gd name="connsiteX6" fmla="*/ 761 w 193970"/>
              <a:gd name="connsiteY6" fmla="*/ 209338 h 833316"/>
              <a:gd name="connsiteX7" fmla="*/ 6784 w 193970"/>
              <a:gd name="connsiteY7" fmla="*/ 224301 h 833316"/>
              <a:gd name="connsiteX8" fmla="*/ 23301 w 193970"/>
              <a:gd name="connsiteY8" fmla="*/ 221577 h 833316"/>
              <a:gd name="connsiteX9" fmla="*/ 38628 w 193970"/>
              <a:gd name="connsiteY9" fmla="*/ 199651 h 833316"/>
              <a:gd name="connsiteX10" fmla="*/ 69743 w 193970"/>
              <a:gd name="connsiteY10" fmla="*/ 145650 h 833316"/>
              <a:gd name="connsiteX11" fmla="*/ 78011 w 193970"/>
              <a:gd name="connsiteY11" fmla="*/ 147204 h 833316"/>
              <a:gd name="connsiteX12" fmla="*/ 71547 w 193970"/>
              <a:gd name="connsiteY12" fmla="*/ 186453 h 833316"/>
              <a:gd name="connsiteX13" fmla="*/ 47644 w 193970"/>
              <a:gd name="connsiteY13" fmla="*/ 328351 h 833316"/>
              <a:gd name="connsiteX14" fmla="*/ 20001 w 193970"/>
              <a:gd name="connsiteY14" fmla="*/ 795328 h 833316"/>
              <a:gd name="connsiteX15" fmla="*/ 22610 w 193970"/>
              <a:gd name="connsiteY15" fmla="*/ 821916 h 833316"/>
              <a:gd name="connsiteX16" fmla="*/ 45477 w 193970"/>
              <a:gd name="connsiteY16" fmla="*/ 831220 h 833316"/>
              <a:gd name="connsiteX17" fmla="*/ 48565 w 193970"/>
              <a:gd name="connsiteY17" fmla="*/ 810751 h 833316"/>
              <a:gd name="connsiteX18" fmla="*/ 51577 w 193970"/>
              <a:gd name="connsiteY18" fmla="*/ 738814 h 833316"/>
              <a:gd name="connsiteX19" fmla="*/ 73158 w 193970"/>
              <a:gd name="connsiteY19" fmla="*/ 388567 h 833316"/>
              <a:gd name="connsiteX20" fmla="*/ 117759 w 193970"/>
              <a:gd name="connsiteY20" fmla="*/ 140854 h 833316"/>
              <a:gd name="connsiteX21" fmla="*/ 128502 w 193970"/>
              <a:gd name="connsiteY21" fmla="*/ 123647 h 833316"/>
              <a:gd name="connsiteX22" fmla="*/ 137575 w 193970"/>
              <a:gd name="connsiteY22" fmla="*/ 142677 h 833316"/>
              <a:gd name="connsiteX23" fmla="*/ 158600 w 193970"/>
              <a:gd name="connsiteY23" fmla="*/ 253153 h 833316"/>
              <a:gd name="connsiteX24" fmla="*/ 166657 w 193970"/>
              <a:gd name="connsiteY24" fmla="*/ 283520 h 833316"/>
              <a:gd name="connsiteX25" fmla="*/ 184152 w 193970"/>
              <a:gd name="connsiteY25" fmla="*/ 295432 h 833316"/>
              <a:gd name="connsiteX26" fmla="*/ 193360 w 193970"/>
              <a:gd name="connsiteY26" fmla="*/ 288565 h 833316"/>
              <a:gd name="connsiteX27" fmla="*/ 192765 w 193970"/>
              <a:gd name="connsiteY27" fmla="*/ 270859 h 833316"/>
              <a:gd name="connsiteX28" fmla="*/ 157085 w 193970"/>
              <a:gd name="connsiteY28" fmla="*/ 48832 h 833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3970" h="833316">
                <a:moveTo>
                  <a:pt x="157104" y="48813"/>
                </a:moveTo>
                <a:cubicBezTo>
                  <a:pt x="155665" y="39931"/>
                  <a:pt x="155205" y="30685"/>
                  <a:pt x="152250" y="22340"/>
                </a:cubicBezTo>
                <a:cubicBezTo>
                  <a:pt x="149872" y="15607"/>
                  <a:pt x="144923" y="9526"/>
                  <a:pt x="140165" y="3963"/>
                </a:cubicBezTo>
                <a:cubicBezTo>
                  <a:pt x="135887" y="-1044"/>
                  <a:pt x="123533" y="-1370"/>
                  <a:pt x="119409" y="3349"/>
                </a:cubicBezTo>
                <a:cubicBezTo>
                  <a:pt x="112580" y="11175"/>
                  <a:pt x="105501" y="19137"/>
                  <a:pt x="100417" y="28114"/>
                </a:cubicBezTo>
                <a:cubicBezTo>
                  <a:pt x="70089" y="81559"/>
                  <a:pt x="40240" y="135291"/>
                  <a:pt x="10371" y="189004"/>
                </a:cubicBezTo>
                <a:cubicBezTo>
                  <a:pt x="6727" y="195545"/>
                  <a:pt x="3772" y="202471"/>
                  <a:pt x="761" y="209338"/>
                </a:cubicBezTo>
                <a:cubicBezTo>
                  <a:pt x="-1580" y="214690"/>
                  <a:pt x="1777" y="222268"/>
                  <a:pt x="6784" y="224301"/>
                </a:cubicBezTo>
                <a:cubicBezTo>
                  <a:pt x="12942" y="226795"/>
                  <a:pt x="19215" y="226220"/>
                  <a:pt x="23301" y="221577"/>
                </a:cubicBezTo>
                <a:cubicBezTo>
                  <a:pt x="29152" y="214921"/>
                  <a:pt x="34082" y="207305"/>
                  <a:pt x="38628" y="199651"/>
                </a:cubicBezTo>
                <a:cubicBezTo>
                  <a:pt x="49237" y="181791"/>
                  <a:pt x="59404" y="163663"/>
                  <a:pt x="69743" y="145650"/>
                </a:cubicBezTo>
                <a:cubicBezTo>
                  <a:pt x="72506" y="146168"/>
                  <a:pt x="75249" y="146686"/>
                  <a:pt x="78011" y="147204"/>
                </a:cubicBezTo>
                <a:cubicBezTo>
                  <a:pt x="75863" y="160287"/>
                  <a:pt x="73772" y="173389"/>
                  <a:pt x="71547" y="186453"/>
                </a:cubicBezTo>
                <a:cubicBezTo>
                  <a:pt x="63490" y="233739"/>
                  <a:pt x="53514" y="280796"/>
                  <a:pt x="47644" y="328351"/>
                </a:cubicBezTo>
                <a:cubicBezTo>
                  <a:pt x="28519" y="483370"/>
                  <a:pt x="25814" y="639464"/>
                  <a:pt x="20001" y="795328"/>
                </a:cubicBezTo>
                <a:cubicBezTo>
                  <a:pt x="19675" y="804191"/>
                  <a:pt x="20116" y="813514"/>
                  <a:pt x="22610" y="821916"/>
                </a:cubicBezTo>
                <a:cubicBezTo>
                  <a:pt x="25449" y="831488"/>
                  <a:pt x="32797" y="836399"/>
                  <a:pt x="45477" y="831220"/>
                </a:cubicBezTo>
                <a:cubicBezTo>
                  <a:pt x="46436" y="825081"/>
                  <a:pt x="48181" y="817945"/>
                  <a:pt x="48565" y="810751"/>
                </a:cubicBezTo>
                <a:cubicBezTo>
                  <a:pt x="49831" y="786791"/>
                  <a:pt x="50560" y="762793"/>
                  <a:pt x="51577" y="738814"/>
                </a:cubicBezTo>
                <a:cubicBezTo>
                  <a:pt x="56603" y="621931"/>
                  <a:pt x="61456" y="505028"/>
                  <a:pt x="73158" y="388567"/>
                </a:cubicBezTo>
                <a:cubicBezTo>
                  <a:pt x="81560" y="304832"/>
                  <a:pt x="96408" y="222248"/>
                  <a:pt x="117759" y="140854"/>
                </a:cubicBezTo>
                <a:cubicBezTo>
                  <a:pt x="119447" y="134428"/>
                  <a:pt x="118795" y="125527"/>
                  <a:pt x="128502" y="123647"/>
                </a:cubicBezTo>
                <a:cubicBezTo>
                  <a:pt x="136789" y="127560"/>
                  <a:pt x="136232" y="135694"/>
                  <a:pt x="137575" y="142677"/>
                </a:cubicBezTo>
                <a:cubicBezTo>
                  <a:pt x="144654" y="179489"/>
                  <a:pt x="151387" y="216359"/>
                  <a:pt x="158600" y="253153"/>
                </a:cubicBezTo>
                <a:cubicBezTo>
                  <a:pt x="160614" y="263416"/>
                  <a:pt x="163242" y="273640"/>
                  <a:pt x="166657" y="283520"/>
                </a:cubicBezTo>
                <a:cubicBezTo>
                  <a:pt x="169324" y="291250"/>
                  <a:pt x="176402" y="295222"/>
                  <a:pt x="184152" y="295432"/>
                </a:cubicBezTo>
                <a:cubicBezTo>
                  <a:pt x="187317" y="295509"/>
                  <a:pt x="192708" y="291538"/>
                  <a:pt x="193360" y="288565"/>
                </a:cubicBezTo>
                <a:cubicBezTo>
                  <a:pt x="194607" y="282983"/>
                  <a:pt x="193705" y="276690"/>
                  <a:pt x="192765" y="270859"/>
                </a:cubicBezTo>
                <a:cubicBezTo>
                  <a:pt x="180968" y="196831"/>
                  <a:pt x="169017" y="122822"/>
                  <a:pt x="157085" y="48832"/>
                </a:cubicBezTo>
                <a:close/>
              </a:path>
            </a:pathLst>
          </a:custGeom>
          <a:solidFill>
            <a:schemeClr val="accent4"/>
          </a:solidFill>
          <a:ln w="19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25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4CB9D-EDF5-AD64-824B-800D48093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3A2669-BBCB-9E76-FE1F-359DE65E8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53BD1E0B-495F-4A3F-4748-487ABC6A61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CD057DA1-A360-4D2C-2C1D-0F912965A7D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FE746334-80CC-71C8-5ECA-B1F54B6AD5C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BEBB510-F868-1348-83AE-02E24D0194C1}" type="datetime1">
              <a:rPr lang="nl-NL" smtClean="0"/>
              <a:t>20-9-2024</a:t>
            </a:fld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7CC4E2-BEB0-B680-5905-E9BA6FD1D34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7B5DC5B-6873-43DB-ADC7-B15ACCE0DFDB}" type="slidenum">
              <a:rPr lang="nl-NL" smtClean="0"/>
              <a:pPr/>
              <a:t>9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690C054-6537-F85F-6876-9FB367FEB5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5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2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-set">
  <a:themeElements>
    <a:clrScheme name="Aangepast 3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D195B"/>
      </a:accent1>
      <a:accent2>
        <a:srgbClr val="9481A5"/>
      </a:accent2>
      <a:accent3>
        <a:srgbClr val="BBAFC6"/>
      </a:accent3>
      <a:accent4>
        <a:srgbClr val="34ECA1"/>
      </a:accent4>
      <a:accent5>
        <a:srgbClr val="90F5CB"/>
      </a:accent5>
      <a:accent6>
        <a:srgbClr val="B8F8DE"/>
      </a:accent6>
      <a:hlink>
        <a:srgbClr val="3D195B"/>
      </a:hlink>
      <a:folHlink>
        <a:srgbClr val="34ECA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_Sjabloon leeg.potx" id="{7C554C4C-EE62-D844-A205-A265F21C4FFC}" vid="{07F07E6C-9A19-0C46-A3A5-1FA53AEFC0AF}"/>
    </a:ext>
  </a:extLst>
</a:theme>
</file>

<file path=ppt/theme/theme2.xml><?xml version="1.0" encoding="utf-8"?>
<a:theme xmlns:a="http://schemas.openxmlformats.org/drawingml/2006/main" name="1_Template-set">
  <a:themeElements>
    <a:clrScheme name="Aangepast 3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D195B"/>
      </a:accent1>
      <a:accent2>
        <a:srgbClr val="9481A5"/>
      </a:accent2>
      <a:accent3>
        <a:srgbClr val="BBAFC6"/>
      </a:accent3>
      <a:accent4>
        <a:srgbClr val="34ECA1"/>
      </a:accent4>
      <a:accent5>
        <a:srgbClr val="90F5CB"/>
      </a:accent5>
      <a:accent6>
        <a:srgbClr val="B8F8DE"/>
      </a:accent6>
      <a:hlink>
        <a:srgbClr val="3D195B"/>
      </a:hlink>
      <a:folHlink>
        <a:srgbClr val="34ECA1"/>
      </a:folHlink>
    </a:clrScheme>
    <a:fontScheme name="Aangepast 25">
      <a:majorFont>
        <a:latin typeface="Arial (Hoofdtekst)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irion slidebibliotheek 2022_v2.2.pptx" id="{A4DC1AB1-5343-4D98-9D7B-D9B045C2997D}" vid="{54420DF4-0402-413B-A6B0-074737EA3F6C}"/>
    </a:ext>
  </a:extLst>
</a:theme>
</file>

<file path=ppt/theme/theme3.xml><?xml version="1.0" encoding="utf-8"?>
<a:theme xmlns:a="http://schemas.openxmlformats.org/drawingml/2006/main" name="2_Template-set">
  <a:themeElements>
    <a:clrScheme name="Aangepast 3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3D195B"/>
      </a:accent1>
      <a:accent2>
        <a:srgbClr val="9481A5"/>
      </a:accent2>
      <a:accent3>
        <a:srgbClr val="BBAFC6"/>
      </a:accent3>
      <a:accent4>
        <a:srgbClr val="34ECA1"/>
      </a:accent4>
      <a:accent5>
        <a:srgbClr val="90F5CB"/>
      </a:accent5>
      <a:accent6>
        <a:srgbClr val="B8F8DE"/>
      </a:accent6>
      <a:hlink>
        <a:srgbClr val="3D195B"/>
      </a:hlink>
      <a:folHlink>
        <a:srgbClr val="34ECA1"/>
      </a:folHlink>
    </a:clrScheme>
    <a:fontScheme name="Aangepast 25">
      <a:majorFont>
        <a:latin typeface="Arial (Hoofdtekst)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_Sjabloon leeg.potx" id="{7C554C4C-EE62-D844-A205-A265F21C4FFC}" vid="{07F07E6C-9A19-0C46-A3A5-1FA53AEFC0AF}"/>
    </a:ext>
  </a:extLst>
</a:theme>
</file>

<file path=ppt/theme/theme4.xml><?xml version="1.0" encoding="utf-8"?>
<a:theme xmlns:a="http://schemas.openxmlformats.org/drawingml/2006/main" name="Alliander">
  <a:themeElements>
    <a:clrScheme name="Custom 7">
      <a:dk1>
        <a:sysClr val="windowText" lastClr="000000"/>
      </a:dk1>
      <a:lt1>
        <a:sysClr val="window" lastClr="FFFFFF"/>
      </a:lt1>
      <a:dk2>
        <a:srgbClr val="CD5A19"/>
      </a:dk2>
      <a:lt2>
        <a:srgbClr val="8BB63B"/>
      </a:lt2>
      <a:accent1>
        <a:srgbClr val="8BB63B"/>
      </a:accent1>
      <a:accent2>
        <a:srgbClr val="CD5A19"/>
      </a:accent2>
      <a:accent3>
        <a:srgbClr val="AF1A1C"/>
      </a:accent3>
      <a:accent4>
        <a:srgbClr val="7F1F7D"/>
      </a:accent4>
      <a:accent5>
        <a:srgbClr val="000000"/>
      </a:accent5>
      <a:accent6>
        <a:srgbClr val="CECFCF"/>
      </a:accent6>
      <a:hlink>
        <a:srgbClr val="8BB63B"/>
      </a:hlink>
      <a:folHlink>
        <a:srgbClr val="4C4C4C"/>
      </a:folHlink>
    </a:clrScheme>
    <a:fontScheme name="Custom 6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lliander Template 2022_v2.1.pptx" id="{7DDDE5EE-01EE-4AE5-BAEA-C5125C401D9D}" vid="{35156865-9EF6-4744-BBC6-3C8F6DCABC09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DE3D68EBF0884CB8B9EB28CADD0A91" ma:contentTypeVersion="20" ma:contentTypeDescription="Een nieuw document maken." ma:contentTypeScope="" ma:versionID="f977f6c3f42896b781dc228258f68031">
  <xsd:schema xmlns:xsd="http://www.w3.org/2001/XMLSchema" xmlns:xs="http://www.w3.org/2001/XMLSchema" xmlns:p="http://schemas.microsoft.com/office/2006/metadata/properties" xmlns:ns3="7846e8f5-e75c-4671-9240-a2101a56b0d2" xmlns:ns4="3c3cecd2-12a9-4aca-95f4-d3d6011be93f" xmlns:ns5="9271b1d1-b612-447e-93de-d287d951c771" targetNamespace="http://schemas.microsoft.com/office/2006/metadata/properties" ma:root="true" ma:fieldsID="3c98cd27d49d29b6462438bf9ebe7132" ns3:_="" ns4:_="" ns5:_="">
    <xsd:import namespace="7846e8f5-e75c-4671-9240-a2101a56b0d2"/>
    <xsd:import namespace="3c3cecd2-12a9-4aca-95f4-d3d6011be93f"/>
    <xsd:import namespace="9271b1d1-b612-447e-93de-d287d951c771"/>
    <xsd:element name="properties">
      <xsd:complexType>
        <xsd:sequence>
          <xsd:element name="documentManagement">
            <xsd:complexType>
              <xsd:all>
                <xsd:element ref="ns3:_dlc_DocId" minOccurs="0"/>
                <xsd:element ref="ns3:_dlc_DocIdUrl" minOccurs="0"/>
                <xsd:element ref="ns3:_dlc_DocIdPersistId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5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ServiceObjectDetectorVersions" minOccurs="0"/>
                <xsd:element ref="ns4:MediaLengthInSecond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6e8f5-e75c-4671-9240-a2101a56b0d2" elementFormDefault="qualified">
    <xsd:import namespace="http://schemas.microsoft.com/office/2006/documentManagement/types"/>
    <xsd:import namespace="http://schemas.microsoft.com/office/infopath/2007/PartnerControls"/>
    <xsd:element name="_dlc_DocId" ma:index="9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0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cecd2-12a9-4aca-95f4-d3d6011be9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c08a313f-cbb5-4c95-83f8-00328ca083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1b1d1-b612-447e-93de-d287d951c77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ba4c11d-0251-4d6a-ac63-b7ae4517861f}" ma:internalName="TaxCatchAll" ma:showField="CatchAllData" ma:web="7846e8f5-e75c-4671-9240-a2101a56b0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eur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7DA7778B38374396ADA1A6E6B8901D" ma:contentTypeVersion="18" ma:contentTypeDescription="Een nieuw document maken." ma:contentTypeScope="" ma:versionID="d36eec77fe95d6f8e80624d57df499b1">
  <xsd:schema xmlns:xsd="http://www.w3.org/2001/XMLSchema" xmlns:xs="http://www.w3.org/2001/XMLSchema" xmlns:p="http://schemas.microsoft.com/office/2006/metadata/properties" xmlns:ns2="ba4b7d8f-b6e1-4948-8ee7-d8ad26a33acb" xmlns:ns3="d3286700-779e-4ff9-aab9-e522a4c1b3e6" targetNamespace="http://schemas.microsoft.com/office/2006/metadata/properties" ma:root="true" ma:fieldsID="38faaac481e730f4034f98d2a68afc9a" ns2:_="" ns3:_="">
    <xsd:import namespace="ba4b7d8f-b6e1-4948-8ee7-d8ad26a33acb"/>
    <xsd:import namespace="d3286700-779e-4ff9-aab9-e522a4c1b3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4b7d8f-b6e1-4948-8ee7-d8ad26a33a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6f9fb3d-e9f8-4c68-be72-4359417e0c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286700-779e-4ff9-aab9-e522a4c1b3e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d6cb46-5266-4377-817f-7291985ca7d5}" ma:internalName="TaxCatchAll" ma:showField="CatchAllData" ma:web="d3286700-779e-4ff9-aab9-e522a4c1b3e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3286700-779e-4ff9-aab9-e522a4c1b3e6" xsi:nil="true"/>
    <lcf76f155ced4ddcb4097134ff3c332f xmlns="ba4b7d8f-b6e1-4948-8ee7-d8ad26a33acb">
      <Terms xmlns="http://schemas.microsoft.com/office/infopath/2007/PartnerControls"/>
    </lcf76f155ced4ddcb4097134ff3c332f>
  </documentManagement>
</p:properties>
</file>

<file path=customXml/item4.xml><?xml version="1.0" encoding="utf-8"?>
<?mso-contentType ?>
<SharedContentType xmlns="Microsoft.SharePoint.Taxonomy.ContentTypeSync" SourceId="c08a313f-cbb5-4c95-83f8-00328ca08331" ContentTypeId="0x0101" PreviousValue="false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D95951-C6EE-4430-BB1A-429870C5A52A}">
  <ds:schemaRefs>
    <ds:schemaRef ds:uri="3c3cecd2-12a9-4aca-95f4-d3d6011be93f"/>
    <ds:schemaRef ds:uri="7846e8f5-e75c-4671-9240-a2101a56b0d2"/>
    <ds:schemaRef ds:uri="9271b1d1-b612-447e-93de-d287d951c77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D1F0011-8234-4568-BD1E-D512502741D4}"/>
</file>

<file path=customXml/itemProps3.xml><?xml version="1.0" encoding="utf-8"?>
<ds:datastoreItem xmlns:ds="http://schemas.openxmlformats.org/officeDocument/2006/customXml" ds:itemID="{4434C805-8171-4E7F-973B-EA977FE41765}">
  <ds:schemaRefs>
    <ds:schemaRef ds:uri="3c3cecd2-12a9-4aca-95f4-d3d6011be93f"/>
    <ds:schemaRef ds:uri="7846e8f5-e75c-4671-9240-a2101a56b0d2"/>
    <ds:schemaRef ds:uri="9271b1d1-b612-447e-93de-d287d951c77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642394C9-B467-4284-8D86-BA68687A3231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6BC06CC2-0F1E-4FA9-A759-03C4A3FBD3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1850</Words>
  <Application>Microsoft Office PowerPoint</Application>
  <PresentationFormat>Breedbeeld</PresentationFormat>
  <Paragraphs>660</Paragraphs>
  <Slides>28</Slides>
  <Notes>11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4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42" baseType="lpstr">
      <vt:lpstr>Microsoft JhengHei Light</vt:lpstr>
      <vt:lpstr>-apple-system</vt:lpstr>
      <vt:lpstr>Arial</vt:lpstr>
      <vt:lpstr>Arial (Hoofdtekst)</vt:lpstr>
      <vt:lpstr>Calibri</vt:lpstr>
      <vt:lpstr>Open Sans</vt:lpstr>
      <vt:lpstr>Segoe UI</vt:lpstr>
      <vt:lpstr>Systeemlettertype regulier</vt:lpstr>
      <vt:lpstr>Wingdings</vt:lpstr>
      <vt:lpstr>Template-set</vt:lpstr>
      <vt:lpstr>1_Template-set</vt:lpstr>
      <vt:lpstr>2_Template-set</vt:lpstr>
      <vt:lpstr>Alliander</vt:lpstr>
      <vt:lpstr>Document</vt:lpstr>
      <vt:lpstr>Workshop Ksandr live XL Ketenanalyses: een praktische ontdekkingsreis naar meer vermogen in het bestaande net</vt:lpstr>
      <vt:lpstr>Agenda</vt:lpstr>
      <vt:lpstr>Wat is een ketenanalyse</vt:lpstr>
      <vt:lpstr>Waarom en wanneer en doen we een Ketenanalyse?</vt:lpstr>
      <vt:lpstr>Uit welke stappen bestaat een ketenanalyse</vt:lpstr>
      <vt:lpstr>Ketenanalyse Stap 1 &amp; 2: Vooronderzoek &amp; Schouw </vt:lpstr>
      <vt:lpstr>Ketenanalyse Stap 3: Technische berekeningen</vt:lpstr>
      <vt:lpstr>Ketenanalyse Stap 4 &amp; 5: Eindrapport &amp; implementatie </vt:lpstr>
      <vt:lpstr>PowerPoint-presentatie</vt:lpstr>
      <vt:lpstr>Ketenanalyses </vt:lpstr>
      <vt:lpstr>Onderstation Depdam</vt:lpstr>
      <vt:lpstr>Onderstation Depdam</vt:lpstr>
      <vt:lpstr>Onderstation Depdam</vt:lpstr>
      <vt:lpstr>Onderstation Depdam</vt:lpstr>
      <vt:lpstr>Onderstation Depdam</vt:lpstr>
      <vt:lpstr>Onderstation Depdam</vt:lpstr>
      <vt:lpstr>Onderstation Depdam</vt:lpstr>
      <vt:lpstr>Onderstation Depdam</vt:lpstr>
      <vt:lpstr>Onderstation Depdam</vt:lpstr>
      <vt:lpstr>Van analyse naar advies</vt:lpstr>
      <vt:lpstr>Van analyse naar advies</vt:lpstr>
      <vt:lpstr>Van advies naar implementatie</vt:lpstr>
      <vt:lpstr>Van advies naar implementatie</vt:lpstr>
      <vt:lpstr>Resultaat en toekomst</vt:lpstr>
      <vt:lpstr>Resultaat en toekomst</vt:lpstr>
      <vt:lpstr>Resultaat en toekomst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Sandar van Asperen</dc:creator>
  <cp:lastModifiedBy>Samir den Haan</cp:lastModifiedBy>
  <cp:revision>1</cp:revision>
  <dcterms:created xsi:type="dcterms:W3CDTF">2023-10-27T12:43:48Z</dcterms:created>
  <dcterms:modified xsi:type="dcterms:W3CDTF">2024-09-20T08:05:47Z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0x01010089DE3D68EBF0884CB8B9EB28CADD0A91</vt:lpwstr>
  </property>
  <property fmtid="{D5CDD505-2E9C-101B-9397-08002B2CF9AE}" pid="3" name="_dlc_DocIdItemGuid">
    <vt:lpwstr>af3b7176-1a7d-4b66-a1a1-4be56c1fccc4</vt:lpwstr>
  </property>
  <property fmtid="{D5CDD505-2E9C-101B-9397-08002B2CF9AE}" pid="4" name="MediaServiceImageTags">
    <vt:lpwstr/>
  </property>
</Properties>
</file>