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01" r:id="rId2"/>
    <p:sldId id="411" r:id="rId3"/>
    <p:sldId id="410" r:id="rId4"/>
    <p:sldId id="412" r:id="rId5"/>
    <p:sldId id="422" r:id="rId6"/>
    <p:sldId id="415" r:id="rId7"/>
    <p:sldId id="414" r:id="rId8"/>
    <p:sldId id="416" r:id="rId9"/>
    <p:sldId id="417" r:id="rId10"/>
    <p:sldId id="419" r:id="rId11"/>
    <p:sldId id="420" r:id="rId12"/>
    <p:sldId id="429" r:id="rId13"/>
    <p:sldId id="427" r:id="rId14"/>
    <p:sldId id="448" r:id="rId15"/>
    <p:sldId id="451" r:id="rId16"/>
    <p:sldId id="428" r:id="rId17"/>
    <p:sldId id="432" r:id="rId18"/>
    <p:sldId id="430" r:id="rId19"/>
    <p:sldId id="431" r:id="rId20"/>
    <p:sldId id="433" r:id="rId21"/>
    <p:sldId id="317" r:id="rId22"/>
    <p:sldId id="445" r:id="rId23"/>
    <p:sldId id="446" r:id="rId24"/>
    <p:sldId id="259" r:id="rId25"/>
    <p:sldId id="434" r:id="rId26"/>
    <p:sldId id="449" r:id="rId27"/>
    <p:sldId id="450" r:id="rId28"/>
    <p:sldId id="421" r:id="rId29"/>
  </p:sldIdLst>
  <p:sldSz cx="12192000" cy="6858000"/>
  <p:notesSz cx="7010400" cy="92964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6A05DA-41F9-2459-0A87-429EDF67D50C}" name="Gregory Obersi" initials="GO" userId="S::gregory@techtiq.net::8416dd5c-0284-4921-8d2f-cc01e7b2ee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6BB"/>
    <a:srgbClr val="FFDE1B"/>
    <a:srgbClr val="DBE5F1"/>
    <a:srgbClr val="76923C"/>
    <a:srgbClr val="F4793C"/>
    <a:srgbClr val="FF00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62" autoAdjust="0"/>
    <p:restoredTop sz="91497" autoAdjust="0"/>
  </p:normalViewPr>
  <p:slideViewPr>
    <p:cSldViewPr snapToGrid="0">
      <p:cViewPr varScale="1">
        <p:scale>
          <a:sx n="75" d="100"/>
          <a:sy n="75" d="100"/>
        </p:scale>
        <p:origin x="1397" y="6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scharrenberg\Library\Containers\com.microsoft.Outlook\Data\tmp\Outlook%20Temp\Technisch%20Maandverslag%20Juni%202024%20Elektr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scharrenberg\Library\Containers\com.microsoft.Outlook\Data\tmp\Outlook%20Temp\Technisch%20Maandverslag%20Juni%202024%20Elektr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gscharrenberg\Library\Containers\com.microsoft.Outlook\Data\tmp\Outlook%20Temp\Technische%20Maandverslag%20Circulair%20Water%20Juni%20202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/>
              <a:t>Piekbelasting in MW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'Technisch Overzicht'!$M$27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'Technisch Overzicht'!$L$28:$L$39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Mrt</c:v>
                </c:pt>
                <c:pt idx="3">
                  <c:v>Apr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'Technisch Overzicht'!$M$28:$M$39</c:f>
              <c:numCache>
                <c:formatCode>0.00</c:formatCode>
                <c:ptCount val="12"/>
                <c:pt idx="0">
                  <c:v>17.52</c:v>
                </c:pt>
                <c:pt idx="1">
                  <c:v>18</c:v>
                </c:pt>
                <c:pt idx="2">
                  <c:v>18.04</c:v>
                </c:pt>
                <c:pt idx="3">
                  <c:v>19.600000000000001</c:v>
                </c:pt>
                <c:pt idx="4">
                  <c:v>20.78</c:v>
                </c:pt>
                <c:pt idx="5">
                  <c:v>21.94</c:v>
                </c:pt>
                <c:pt idx="6">
                  <c:v>21.08</c:v>
                </c:pt>
                <c:pt idx="7">
                  <c:v>23.88</c:v>
                </c:pt>
                <c:pt idx="8">
                  <c:v>24.36</c:v>
                </c:pt>
                <c:pt idx="9">
                  <c:v>24.5</c:v>
                </c:pt>
                <c:pt idx="10">
                  <c:v>22.12</c:v>
                </c:pt>
                <c:pt idx="11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9B-ED43-8338-1CC992C9201F}"/>
            </c:ext>
          </c:extLst>
        </c:ser>
        <c:ser>
          <c:idx val="1"/>
          <c:order val="1"/>
          <c:tx>
            <c:strRef>
              <c:f>'Technisch Overzicht'!$N$27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'Technisch Overzicht'!$L$28:$L$39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Mrt</c:v>
                </c:pt>
                <c:pt idx="3">
                  <c:v>Apr</c:v>
                </c:pt>
                <c:pt idx="4">
                  <c:v>Mei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'Technisch Overzicht'!$N$28:$N$39</c:f>
              <c:numCache>
                <c:formatCode>0.00</c:formatCode>
                <c:ptCount val="12"/>
                <c:pt idx="0">
                  <c:v>20.78</c:v>
                </c:pt>
                <c:pt idx="1">
                  <c:v>22.82</c:v>
                </c:pt>
                <c:pt idx="2">
                  <c:v>21.48</c:v>
                </c:pt>
                <c:pt idx="3">
                  <c:v>22.74</c:v>
                </c:pt>
                <c:pt idx="4">
                  <c:v>23.06</c:v>
                </c:pt>
                <c:pt idx="5">
                  <c:v>24.08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9B-ED43-8338-1CC992C9201F}"/>
            </c:ext>
          </c:extLst>
        </c:ser>
        <c:ser>
          <c:idx val="2"/>
          <c:order val="2"/>
          <c:tx>
            <c:strRef>
              <c:f>'Technisch Overzicht'!$O$27</c:f>
              <c:strCache>
                <c:ptCount val="1"/>
                <c:pt idx="0">
                  <c:v>Max Piek</c:v>
                </c:pt>
              </c:strCache>
            </c:strRef>
          </c:tx>
          <c:spPr>
            <a:ln w="28575" cap="rnd">
              <a:solidFill>
                <a:schemeClr val="tx2"/>
              </a:solidFill>
              <a:prstDash val="sysDash"/>
              <a:round/>
            </a:ln>
            <a:effectLst/>
          </c:spPr>
          <c:marker>
            <c:symbol val="none"/>
          </c:marker>
          <c:val>
            <c:numRef>
              <c:f>'Technisch Overzicht'!$O$28:$O$39</c:f>
              <c:numCache>
                <c:formatCode>0.00</c:formatCode>
                <c:ptCount val="12"/>
                <c:pt idx="0">
                  <c:v>26</c:v>
                </c:pt>
                <c:pt idx="1">
                  <c:v>26</c:v>
                </c:pt>
                <c:pt idx="2">
                  <c:v>26</c:v>
                </c:pt>
                <c:pt idx="3">
                  <c:v>26</c:v>
                </c:pt>
                <c:pt idx="4">
                  <c:v>26</c:v>
                </c:pt>
                <c:pt idx="5">
                  <c:v>26</c:v>
                </c:pt>
                <c:pt idx="6">
                  <c:v>26</c:v>
                </c:pt>
                <c:pt idx="7">
                  <c:v>26</c:v>
                </c:pt>
                <c:pt idx="8">
                  <c:v>26</c:v>
                </c:pt>
                <c:pt idx="9">
                  <c:v>26</c:v>
                </c:pt>
                <c:pt idx="10">
                  <c:v>26</c:v>
                </c:pt>
                <c:pt idx="11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9B-ED43-8338-1CC992C920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5829240"/>
        <c:axId val="345830024"/>
      </c:lineChart>
      <c:catAx>
        <c:axId val="345829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45830024"/>
        <c:crosses val="autoZero"/>
        <c:auto val="0"/>
        <c:lblAlgn val="ctr"/>
        <c:lblOffset val="100"/>
        <c:tickLblSkip val="1"/>
        <c:noMultiLvlLbl val="0"/>
      </c:catAx>
      <c:valAx>
        <c:axId val="345830024"/>
        <c:scaling>
          <c:orientation val="minMax"/>
          <c:min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458292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/>
              <a:t>Gefactureerd energie in kWh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'Technisch Overzicht'!$L$6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'Technisch Overzicht'!$K$6:$K$18</c:f>
              <c:strCache>
                <c:ptCount val="13"/>
                <c:pt idx="0">
                  <c:v>Maand</c:v>
                </c:pt>
                <c:pt idx="1">
                  <c:v>Januari</c:v>
                </c:pt>
                <c:pt idx="2">
                  <c:v>Februari</c:v>
                </c:pt>
                <c:pt idx="3">
                  <c:v>Maart</c:v>
                </c:pt>
                <c:pt idx="4">
                  <c:v>April</c:v>
                </c:pt>
                <c:pt idx="5">
                  <c:v>Mei</c:v>
                </c:pt>
                <c:pt idx="6">
                  <c:v>Juni</c:v>
                </c:pt>
                <c:pt idx="7">
                  <c:v>Juli</c:v>
                </c:pt>
                <c:pt idx="8">
                  <c:v>Augustus</c:v>
                </c:pt>
                <c:pt idx="9">
                  <c:v>September</c:v>
                </c:pt>
                <c:pt idx="10">
                  <c:v>Oktober</c:v>
                </c:pt>
                <c:pt idx="11">
                  <c:v>November</c:v>
                </c:pt>
                <c:pt idx="12">
                  <c:v>December</c:v>
                </c:pt>
              </c:strCache>
            </c:strRef>
          </c:cat>
          <c:val>
            <c:numRef>
              <c:f>'Technisch Overzicht'!$L$6:$L$18</c:f>
              <c:numCache>
                <c:formatCode>#,##0</c:formatCode>
                <c:ptCount val="13"/>
                <c:pt idx="0" formatCode="General">
                  <c:v>2023</c:v>
                </c:pt>
                <c:pt idx="1">
                  <c:v>8834466.9000000004</c:v>
                </c:pt>
                <c:pt idx="2">
                  <c:v>8918877.6999999993</c:v>
                </c:pt>
                <c:pt idx="3">
                  <c:v>8371748.5999999996</c:v>
                </c:pt>
                <c:pt idx="4">
                  <c:v>9786478</c:v>
                </c:pt>
                <c:pt idx="5">
                  <c:v>9570855.0999999996</c:v>
                </c:pt>
                <c:pt idx="6">
                  <c:v>11189998.199999999</c:v>
                </c:pt>
                <c:pt idx="7">
                  <c:v>11198159.699999999</c:v>
                </c:pt>
                <c:pt idx="8">
                  <c:v>11055439.6</c:v>
                </c:pt>
                <c:pt idx="9">
                  <c:v>12077720.699999999</c:v>
                </c:pt>
                <c:pt idx="10">
                  <c:v>12090263.800000001</c:v>
                </c:pt>
                <c:pt idx="11">
                  <c:v>11781850.4</c:v>
                </c:pt>
                <c:pt idx="12">
                  <c:v>11190334.58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93-F84D-8DCD-E01A93BC43B9}"/>
            </c:ext>
          </c:extLst>
        </c:ser>
        <c:ser>
          <c:idx val="1"/>
          <c:order val="1"/>
          <c:tx>
            <c:strRef>
              <c:f>'Technisch Overzicht'!$M$6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'Technisch Overzicht'!$K$6:$K$18</c:f>
              <c:strCache>
                <c:ptCount val="13"/>
                <c:pt idx="0">
                  <c:v>Maand</c:v>
                </c:pt>
                <c:pt idx="1">
                  <c:v>Januari</c:v>
                </c:pt>
                <c:pt idx="2">
                  <c:v>Februari</c:v>
                </c:pt>
                <c:pt idx="3">
                  <c:v>Maart</c:v>
                </c:pt>
                <c:pt idx="4">
                  <c:v>April</c:v>
                </c:pt>
                <c:pt idx="5">
                  <c:v>Mei</c:v>
                </c:pt>
                <c:pt idx="6">
                  <c:v>Juni</c:v>
                </c:pt>
                <c:pt idx="7">
                  <c:v>Juli</c:v>
                </c:pt>
                <c:pt idx="8">
                  <c:v>Augustus</c:v>
                </c:pt>
                <c:pt idx="9">
                  <c:v>September</c:v>
                </c:pt>
                <c:pt idx="10">
                  <c:v>Oktober</c:v>
                </c:pt>
                <c:pt idx="11">
                  <c:v>November</c:v>
                </c:pt>
                <c:pt idx="12">
                  <c:v>December</c:v>
                </c:pt>
              </c:strCache>
            </c:strRef>
          </c:cat>
          <c:val>
            <c:numRef>
              <c:f>'Technisch Overzicht'!$M$6:$M$18</c:f>
              <c:numCache>
                <c:formatCode>#,##0</c:formatCode>
                <c:ptCount val="13"/>
                <c:pt idx="0" formatCode="General">
                  <c:v>2024</c:v>
                </c:pt>
                <c:pt idx="1">
                  <c:v>10674069.99</c:v>
                </c:pt>
                <c:pt idx="2">
                  <c:v>10676698.289999999</c:v>
                </c:pt>
                <c:pt idx="3">
                  <c:v>10485530.09</c:v>
                </c:pt>
                <c:pt idx="4">
                  <c:v>11393595.689999999</c:v>
                </c:pt>
                <c:pt idx="5">
                  <c:v>12203284.09</c:v>
                </c:pt>
                <c:pt idx="6">
                  <c:v>12310230.289999999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93-F84D-8DCD-E01A93BC43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5823360"/>
        <c:axId val="345829632"/>
      </c:barChart>
      <c:catAx>
        <c:axId val="34582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45829632"/>
        <c:crosses val="autoZero"/>
        <c:auto val="1"/>
        <c:lblAlgn val="ctr"/>
        <c:lblOffset val="100"/>
        <c:noMultiLvlLbl val="0"/>
      </c:catAx>
      <c:valAx>
        <c:axId val="345829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45823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 b="1"/>
              <a:t>Waste</a:t>
            </a:r>
            <a:r>
              <a:rPr lang="nl-NL" b="1" baseline="0"/>
              <a:t> water treated</a:t>
            </a:r>
            <a:endParaRPr lang="nl-NL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'Technisch Overzicht'!$B$6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'[1]Technisch Overzicht'!$A$7:$A$18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Maart</c:v>
                </c:pt>
                <c:pt idx="3">
                  <c:v>April</c:v>
                </c:pt>
                <c:pt idx="4">
                  <c:v>Mei</c:v>
                </c:pt>
                <c:pt idx="5">
                  <c:v>Juni</c:v>
                </c:pt>
                <c:pt idx="6">
                  <c:v>Juli</c:v>
                </c:pt>
                <c:pt idx="7">
                  <c:v>Augustus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'Technisch Overzicht'!$B$7:$B$18</c:f>
              <c:numCache>
                <c:formatCode>#,##0</c:formatCode>
                <c:ptCount val="12"/>
                <c:pt idx="0">
                  <c:v>27068</c:v>
                </c:pt>
                <c:pt idx="1">
                  <c:v>25726</c:v>
                </c:pt>
                <c:pt idx="2">
                  <c:v>27599</c:v>
                </c:pt>
                <c:pt idx="3">
                  <c:v>25014</c:v>
                </c:pt>
                <c:pt idx="4">
                  <c:v>26370</c:v>
                </c:pt>
                <c:pt idx="5">
                  <c:v>24598</c:v>
                </c:pt>
                <c:pt idx="6">
                  <c:v>25964</c:v>
                </c:pt>
                <c:pt idx="7">
                  <c:v>26124</c:v>
                </c:pt>
                <c:pt idx="8">
                  <c:v>24176</c:v>
                </c:pt>
                <c:pt idx="9">
                  <c:v>28522</c:v>
                </c:pt>
                <c:pt idx="10">
                  <c:v>28486</c:v>
                </c:pt>
                <c:pt idx="11">
                  <c:v>32616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DD-BD48-9B2E-23706775E05D}"/>
            </c:ext>
          </c:extLst>
        </c:ser>
        <c:ser>
          <c:idx val="1"/>
          <c:order val="1"/>
          <c:tx>
            <c:strRef>
              <c:f>'Technisch Overzicht'!$C$6</c:f>
              <c:strCache>
                <c:ptCount val="1"/>
                <c:pt idx="0">
                  <c:v>2024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'[1]Technisch Overzicht'!$A$7:$A$18</c:f>
              <c:strCache>
                <c:ptCount val="12"/>
                <c:pt idx="0">
                  <c:v>Januari</c:v>
                </c:pt>
                <c:pt idx="1">
                  <c:v>Februari</c:v>
                </c:pt>
                <c:pt idx="2">
                  <c:v>Maart</c:v>
                </c:pt>
                <c:pt idx="3">
                  <c:v>April</c:v>
                </c:pt>
                <c:pt idx="4">
                  <c:v>Mei</c:v>
                </c:pt>
                <c:pt idx="5">
                  <c:v>Juni</c:v>
                </c:pt>
                <c:pt idx="6">
                  <c:v>Juli</c:v>
                </c:pt>
                <c:pt idx="7">
                  <c:v>Augustus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'Technisch Overzicht'!$C$7:$C$18</c:f>
              <c:numCache>
                <c:formatCode>#,##0</c:formatCode>
                <c:ptCount val="12"/>
                <c:pt idx="0">
                  <c:v>33178</c:v>
                </c:pt>
                <c:pt idx="1">
                  <c:v>32315</c:v>
                </c:pt>
                <c:pt idx="2">
                  <c:v>33755</c:v>
                </c:pt>
                <c:pt idx="3">
                  <c:v>30583</c:v>
                </c:pt>
                <c:pt idx="4">
                  <c:v>30672</c:v>
                </c:pt>
                <c:pt idx="5">
                  <c:v>29571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DD-BD48-9B2E-23706775E0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5824928"/>
        <c:axId val="345827280"/>
      </c:lineChart>
      <c:catAx>
        <c:axId val="34582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45827280"/>
        <c:crosses val="autoZero"/>
        <c:auto val="1"/>
        <c:lblAlgn val="ctr"/>
        <c:lblOffset val="100"/>
        <c:noMultiLvlLbl val="0"/>
      </c:catAx>
      <c:valAx>
        <c:axId val="345827280"/>
        <c:scaling>
          <c:orientation val="minMax"/>
          <c:max val="4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345824928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image" Target="../media/image79.png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88.png"/><Relationship Id="rId12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image" Target="../media/image79.png"/><Relationship Id="rId6" Type="http://schemas.openxmlformats.org/officeDocument/2006/relationships/image" Target="../media/image90.png"/><Relationship Id="rId11" Type="http://schemas.openxmlformats.org/officeDocument/2006/relationships/image" Target="../media/image86.png"/><Relationship Id="rId5" Type="http://schemas.openxmlformats.org/officeDocument/2006/relationships/image" Target="../media/image84.png"/><Relationship Id="rId10" Type="http://schemas.openxmlformats.org/officeDocument/2006/relationships/image" Target="../media/image87.png"/><Relationship Id="rId4" Type="http://schemas.openxmlformats.org/officeDocument/2006/relationships/image" Target="../media/image82.png"/><Relationship Id="rId9" Type="http://schemas.openxmlformats.org/officeDocument/2006/relationships/image" Target="../media/image8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2D8D9-82C3-5A44-805B-D6C826CEA187}" type="doc">
      <dgm:prSet loTypeId="urn:microsoft.com/office/officeart/2005/8/layout/radial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E494B9F-6A0D-8D4C-BED6-56EFEBD210E0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42000" r="-42000"/>
          </a:stretch>
        </a:blipFill>
      </dgm:spPr>
      <dgm:t>
        <a:bodyPr/>
        <a:lstStyle/>
        <a:p>
          <a:r>
            <a:rPr lang="en-US" dirty="0"/>
            <a:t>OT</a:t>
          </a:r>
        </a:p>
      </dgm:t>
    </dgm:pt>
    <dgm:pt modelId="{501C5269-9BF7-CC4B-B160-7E01F1B1C2FB}" type="parTrans" cxnId="{6A5151E3-633C-C148-BE47-624C60C9D4F0}">
      <dgm:prSet/>
      <dgm:spPr/>
      <dgm:t>
        <a:bodyPr/>
        <a:lstStyle/>
        <a:p>
          <a:endParaRPr lang="en-US"/>
        </a:p>
      </dgm:t>
    </dgm:pt>
    <dgm:pt modelId="{909A6AC7-6553-6F41-A3FC-18DE41E9AFCD}" type="sibTrans" cxnId="{6A5151E3-633C-C148-BE47-624C60C9D4F0}">
      <dgm:prSet/>
      <dgm:spPr/>
      <dgm:t>
        <a:bodyPr/>
        <a:lstStyle/>
        <a:p>
          <a:endParaRPr lang="en-US"/>
        </a:p>
      </dgm:t>
    </dgm:pt>
    <dgm:pt modelId="{B701FE9F-077D-4949-82A3-D17EDD532B30}">
      <dgm:prSet phldrT="[Text]"/>
      <dgm:spPr/>
      <dgm:t>
        <a:bodyPr/>
        <a:lstStyle/>
        <a:p>
          <a:endParaRPr lang="en-US" dirty="0"/>
        </a:p>
      </dgm:t>
    </dgm:pt>
    <dgm:pt modelId="{E86AE899-BEDD-9C41-B0CE-835E46C49CEF}" type="parTrans" cxnId="{A271DFF4-D818-054E-A677-CED3EAF7BCD5}">
      <dgm:prSet/>
      <dgm:spPr/>
      <dgm:t>
        <a:bodyPr/>
        <a:lstStyle/>
        <a:p>
          <a:endParaRPr lang="en-US"/>
        </a:p>
      </dgm:t>
    </dgm:pt>
    <dgm:pt modelId="{0457F427-E4C3-DB4F-9624-0085BE1EC19D}" type="sibTrans" cxnId="{A271DFF4-D818-054E-A677-CED3EAF7BCD5}">
      <dgm:prSet/>
      <dgm:spPr/>
      <dgm:t>
        <a:bodyPr/>
        <a:lstStyle/>
        <a:p>
          <a:endParaRPr lang="en-US"/>
        </a:p>
      </dgm:t>
    </dgm:pt>
    <dgm:pt modelId="{F1E79299-3252-D94A-A050-CEEABC4DA0F1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16000" r="-16000"/>
          </a:stretch>
        </a:blipFill>
      </dgm:spPr>
      <dgm:t>
        <a:bodyPr/>
        <a:lstStyle/>
        <a:p>
          <a:endParaRPr lang="en-US" dirty="0"/>
        </a:p>
      </dgm:t>
    </dgm:pt>
    <dgm:pt modelId="{6C0C2C2B-1783-7344-8BCC-8C14ED9D74D9}" type="parTrans" cxnId="{CEC27343-D220-F648-B5F0-E27F1CE300C1}">
      <dgm:prSet/>
      <dgm:spPr/>
      <dgm:t>
        <a:bodyPr/>
        <a:lstStyle/>
        <a:p>
          <a:endParaRPr lang="en-US"/>
        </a:p>
      </dgm:t>
    </dgm:pt>
    <dgm:pt modelId="{C64D1D4F-782E-BD49-B289-A90BF8C63232}" type="sibTrans" cxnId="{CEC27343-D220-F648-B5F0-E27F1CE300C1}">
      <dgm:prSet/>
      <dgm:spPr/>
      <dgm:t>
        <a:bodyPr/>
        <a:lstStyle/>
        <a:p>
          <a:endParaRPr lang="en-US"/>
        </a:p>
      </dgm:t>
    </dgm:pt>
    <dgm:pt modelId="{4CFAE8B5-AEE0-4D40-9FFC-D620F46115C4}">
      <dgm:prSet phldrT="[Text]"/>
      <dgm:spPr>
        <a:blipFill rotWithShape="0">
          <a:blip xmlns:r="http://schemas.openxmlformats.org/officeDocument/2006/relationships" r:embed="rId3"/>
          <a:srcRect/>
          <a:stretch>
            <a:fillRect l="-21000" r="-21000"/>
          </a:stretch>
        </a:blipFill>
      </dgm:spPr>
      <dgm:t>
        <a:bodyPr/>
        <a:lstStyle/>
        <a:p>
          <a:endParaRPr lang="en-US" dirty="0"/>
        </a:p>
      </dgm:t>
    </dgm:pt>
    <dgm:pt modelId="{7F484D09-F8EF-3547-8746-32C68A79C324}" type="parTrans" cxnId="{2A263474-1520-E54B-AE1A-6D922EE04F04}">
      <dgm:prSet/>
      <dgm:spPr/>
      <dgm:t>
        <a:bodyPr/>
        <a:lstStyle/>
        <a:p>
          <a:endParaRPr lang="en-US"/>
        </a:p>
      </dgm:t>
    </dgm:pt>
    <dgm:pt modelId="{6B82114B-DA91-6A47-908E-6E72B7EF140E}" type="sibTrans" cxnId="{2A263474-1520-E54B-AE1A-6D922EE04F04}">
      <dgm:prSet/>
      <dgm:spPr/>
      <dgm:t>
        <a:bodyPr/>
        <a:lstStyle/>
        <a:p>
          <a:endParaRPr lang="en-US"/>
        </a:p>
      </dgm:t>
    </dgm:pt>
    <dgm:pt modelId="{27093525-3C8D-2242-B958-306E5316B871}">
      <dgm:prSet phldrT="[Text]" custScaleX="230341" custRadScaleRad="153970" custRadScaleInc="-55096"/>
      <dgm:spPr/>
      <dgm:t>
        <a:bodyPr/>
        <a:lstStyle/>
        <a:p>
          <a:endParaRPr lang="en-US"/>
        </a:p>
      </dgm:t>
    </dgm:pt>
    <dgm:pt modelId="{63CCCDA5-6040-C847-922F-08DF7ADA1EF8}" type="parTrans" cxnId="{9E654F5F-C652-C343-97C3-BA63634BB82E}">
      <dgm:prSet/>
      <dgm:spPr/>
      <dgm:t>
        <a:bodyPr/>
        <a:lstStyle/>
        <a:p>
          <a:endParaRPr lang="en-US"/>
        </a:p>
      </dgm:t>
    </dgm:pt>
    <dgm:pt modelId="{04F39277-B7EC-D14C-9D97-AB150019DA4A}" type="sibTrans" cxnId="{9E654F5F-C652-C343-97C3-BA63634BB82E}">
      <dgm:prSet/>
      <dgm:spPr/>
      <dgm:t>
        <a:bodyPr/>
        <a:lstStyle/>
        <a:p>
          <a:endParaRPr lang="en-US"/>
        </a:p>
      </dgm:t>
    </dgm:pt>
    <dgm:pt modelId="{1E013DD8-442A-5B4F-9B89-EDCFB495BA69}">
      <dgm:prSet phldrT="[Text]" custScaleX="230341" custRadScaleRad="153970" custRadScaleInc="-55096"/>
      <dgm:spPr/>
      <dgm:t>
        <a:bodyPr/>
        <a:lstStyle/>
        <a:p>
          <a:endParaRPr lang="en-US"/>
        </a:p>
      </dgm:t>
    </dgm:pt>
    <dgm:pt modelId="{B16E69D0-AC9A-DC48-AE04-9875D1B27234}" type="parTrans" cxnId="{5AA1FF13-A8DF-9441-BD95-6F865D761D2C}">
      <dgm:prSet/>
      <dgm:spPr/>
      <dgm:t>
        <a:bodyPr/>
        <a:lstStyle/>
        <a:p>
          <a:endParaRPr lang="en-US"/>
        </a:p>
      </dgm:t>
    </dgm:pt>
    <dgm:pt modelId="{2EF4AC26-8BF3-7844-85F3-9733CFA61435}" type="sibTrans" cxnId="{5AA1FF13-A8DF-9441-BD95-6F865D761D2C}">
      <dgm:prSet/>
      <dgm:spPr/>
      <dgm:t>
        <a:bodyPr/>
        <a:lstStyle/>
        <a:p>
          <a:endParaRPr lang="en-US"/>
        </a:p>
      </dgm:t>
    </dgm:pt>
    <dgm:pt modelId="{A5B8E733-6802-2849-A206-A06E62EF2EC7}">
      <dgm:prSet phldrT="[Text]" custScaleX="230341" custRadScaleRad="153970" custRadScaleInc="-55096"/>
      <dgm:spPr/>
      <dgm:t>
        <a:bodyPr/>
        <a:lstStyle/>
        <a:p>
          <a:endParaRPr lang="en-US" dirty="0"/>
        </a:p>
      </dgm:t>
    </dgm:pt>
    <dgm:pt modelId="{3FD21018-CF01-3C46-B2D5-EADEFE416D8F}" type="parTrans" cxnId="{22640101-7134-084A-B4D2-0FD6C10191E1}">
      <dgm:prSet/>
      <dgm:spPr/>
      <dgm:t>
        <a:bodyPr/>
        <a:lstStyle/>
        <a:p>
          <a:endParaRPr lang="en-US"/>
        </a:p>
      </dgm:t>
    </dgm:pt>
    <dgm:pt modelId="{CC1B6A74-3990-A94E-BF3B-8A102C36DE28}" type="sibTrans" cxnId="{22640101-7134-084A-B4D2-0FD6C10191E1}">
      <dgm:prSet/>
      <dgm:spPr/>
      <dgm:t>
        <a:bodyPr/>
        <a:lstStyle/>
        <a:p>
          <a:endParaRPr lang="en-US"/>
        </a:p>
      </dgm:t>
    </dgm:pt>
    <dgm:pt modelId="{97AE0C2E-222D-6445-A3B5-D7479F1AF77B}">
      <dgm:prSet phldrT="[Text]"/>
      <dgm:spPr>
        <a:blipFill rotWithShape="0">
          <a:blip xmlns:r="http://schemas.openxmlformats.org/officeDocument/2006/relationships" r:embed="rId4"/>
          <a:srcRect/>
          <a:stretch>
            <a:fillRect l="-41000" r="-41000"/>
          </a:stretch>
        </a:blipFill>
      </dgm:spPr>
      <dgm:t>
        <a:bodyPr/>
        <a:lstStyle/>
        <a:p>
          <a:endParaRPr lang="en-US" dirty="0"/>
        </a:p>
      </dgm:t>
    </dgm:pt>
    <dgm:pt modelId="{91AAF922-602C-D34C-AE40-51F2EF244673}" type="parTrans" cxnId="{2B000617-BB6F-DF42-814A-53650751D02A}">
      <dgm:prSet/>
      <dgm:spPr/>
      <dgm:t>
        <a:bodyPr/>
        <a:lstStyle/>
        <a:p>
          <a:endParaRPr lang="en-US"/>
        </a:p>
      </dgm:t>
    </dgm:pt>
    <dgm:pt modelId="{2E42D696-0859-1A47-81C2-4F92FFF2625A}" type="sibTrans" cxnId="{2B000617-BB6F-DF42-814A-53650751D02A}">
      <dgm:prSet/>
      <dgm:spPr/>
      <dgm:t>
        <a:bodyPr/>
        <a:lstStyle/>
        <a:p>
          <a:endParaRPr lang="en-US"/>
        </a:p>
      </dgm:t>
    </dgm:pt>
    <dgm:pt modelId="{7C6C3189-FB41-F948-9101-4EE609D9E1F1}">
      <dgm:prSet phldrT="[Text]"/>
      <dgm:spPr>
        <a:blipFill rotWithShape="0">
          <a:blip xmlns:r="http://schemas.openxmlformats.org/officeDocument/2006/relationships" r:embed="rId5"/>
          <a:srcRect/>
          <a:stretch>
            <a:fillRect l="-58000" r="-58000"/>
          </a:stretch>
        </a:blipFill>
      </dgm:spPr>
      <dgm:t>
        <a:bodyPr/>
        <a:lstStyle/>
        <a:p>
          <a:endParaRPr lang="en-US" dirty="0"/>
        </a:p>
      </dgm:t>
    </dgm:pt>
    <dgm:pt modelId="{E0DE949D-3533-7F4B-872C-043C0E3774E3}" type="parTrans" cxnId="{77397479-2963-484F-83C1-449D1BA0CD24}">
      <dgm:prSet/>
      <dgm:spPr/>
      <dgm:t>
        <a:bodyPr/>
        <a:lstStyle/>
        <a:p>
          <a:endParaRPr lang="en-US"/>
        </a:p>
      </dgm:t>
    </dgm:pt>
    <dgm:pt modelId="{9208F4C0-DC28-5C44-829B-7A7AC200AEB0}" type="sibTrans" cxnId="{77397479-2963-484F-83C1-449D1BA0CD24}">
      <dgm:prSet/>
      <dgm:spPr/>
      <dgm:t>
        <a:bodyPr/>
        <a:lstStyle/>
        <a:p>
          <a:endParaRPr lang="en-US"/>
        </a:p>
      </dgm:t>
    </dgm:pt>
    <dgm:pt modelId="{BA40EDFB-5568-E043-9615-20EAC92AE781}">
      <dgm:prSet phldrT="[Text]"/>
      <dgm:spPr>
        <a:blipFill rotWithShape="0">
          <a:blip xmlns:r="http://schemas.openxmlformats.org/officeDocument/2006/relationships" r:embed="rId6"/>
          <a:srcRect/>
          <a:stretch>
            <a:fillRect l="-23000" r="-23000"/>
          </a:stretch>
        </a:blipFill>
      </dgm:spPr>
      <dgm:t>
        <a:bodyPr/>
        <a:lstStyle/>
        <a:p>
          <a:endParaRPr lang="en-US" dirty="0"/>
        </a:p>
      </dgm:t>
    </dgm:pt>
    <dgm:pt modelId="{467A0963-DF82-A84B-9F29-1306E41DE2CF}" type="parTrans" cxnId="{CC448E4E-FE0A-6B4D-B830-87FFFC65B29C}">
      <dgm:prSet/>
      <dgm:spPr/>
      <dgm:t>
        <a:bodyPr/>
        <a:lstStyle/>
        <a:p>
          <a:endParaRPr lang="en-US"/>
        </a:p>
      </dgm:t>
    </dgm:pt>
    <dgm:pt modelId="{0A2C79EC-5D6B-D246-BA83-2304D3BD7A1F}" type="sibTrans" cxnId="{CC448E4E-FE0A-6B4D-B830-87FFFC65B29C}">
      <dgm:prSet/>
      <dgm:spPr/>
      <dgm:t>
        <a:bodyPr/>
        <a:lstStyle/>
        <a:p>
          <a:endParaRPr lang="en-US"/>
        </a:p>
      </dgm:t>
    </dgm:pt>
    <dgm:pt modelId="{5329D516-307D-854B-B7B3-0FD85FA0A2CC}">
      <dgm:prSet phldrT="[Text]"/>
      <dgm:spPr>
        <a:blipFill rotWithShape="0">
          <a:blip xmlns:r="http://schemas.openxmlformats.org/officeDocument/2006/relationships" r:embed="rId7"/>
          <a:stretch>
            <a:fillRect l="-16000" r="-16000"/>
          </a:stretch>
        </a:blipFill>
      </dgm:spPr>
      <dgm:t>
        <a:bodyPr/>
        <a:lstStyle/>
        <a:p>
          <a:r>
            <a:rPr lang="en-US" baseline="0" dirty="0" err="1">
              <a:solidFill>
                <a:schemeClr val="tx1"/>
              </a:solidFill>
            </a:rPr>
            <a:t>toekomst</a:t>
          </a:r>
          <a:endParaRPr lang="en-US" baseline="0" dirty="0">
            <a:solidFill>
              <a:schemeClr val="tx1"/>
            </a:solidFill>
          </a:endParaRPr>
        </a:p>
      </dgm:t>
    </dgm:pt>
    <dgm:pt modelId="{C546E6CF-91A7-E641-AF18-70F90EA7B1E1}" type="parTrans" cxnId="{4A29DCEC-3E2D-E749-98E7-591C27C1EBD9}">
      <dgm:prSet/>
      <dgm:spPr/>
      <dgm:t>
        <a:bodyPr/>
        <a:lstStyle/>
        <a:p>
          <a:endParaRPr lang="en-US"/>
        </a:p>
      </dgm:t>
    </dgm:pt>
    <dgm:pt modelId="{FE95E2AC-FC3C-8247-84E3-B760E5A41565}" type="sibTrans" cxnId="{4A29DCEC-3E2D-E749-98E7-591C27C1EBD9}">
      <dgm:prSet/>
      <dgm:spPr/>
      <dgm:t>
        <a:bodyPr/>
        <a:lstStyle/>
        <a:p>
          <a:endParaRPr lang="en-US"/>
        </a:p>
      </dgm:t>
    </dgm:pt>
    <dgm:pt modelId="{18BC08E8-059B-154A-892C-98BCDA3F29EA}">
      <dgm:prSet phldrT="[Text]"/>
      <dgm:spPr>
        <a:blipFill rotWithShape="0">
          <a:blip xmlns:r="http://schemas.openxmlformats.org/officeDocument/2006/relationships" r:embed="rId8"/>
          <a:srcRect/>
          <a:stretch>
            <a:fillRect l="-21000" r="-21000"/>
          </a:stretch>
        </a:blipFill>
      </dgm:spPr>
      <dgm:t>
        <a:bodyPr/>
        <a:lstStyle/>
        <a:p>
          <a:endParaRPr lang="en-US" dirty="0"/>
        </a:p>
      </dgm:t>
    </dgm:pt>
    <dgm:pt modelId="{CD76E579-B4B3-AE48-942E-8E4053192403}" type="parTrans" cxnId="{22F0C20B-26A6-4349-AD27-58A9755A6CA0}">
      <dgm:prSet/>
      <dgm:spPr/>
      <dgm:t>
        <a:bodyPr/>
        <a:lstStyle/>
        <a:p>
          <a:endParaRPr lang="en-US"/>
        </a:p>
      </dgm:t>
    </dgm:pt>
    <dgm:pt modelId="{181B4FC8-89F9-D54B-A1D9-FCEE1BA7287A}" type="sibTrans" cxnId="{22F0C20B-26A6-4349-AD27-58A9755A6CA0}">
      <dgm:prSet/>
      <dgm:spPr/>
      <dgm:t>
        <a:bodyPr/>
        <a:lstStyle/>
        <a:p>
          <a:endParaRPr lang="en-US"/>
        </a:p>
      </dgm:t>
    </dgm:pt>
    <dgm:pt modelId="{73C3D6A7-5DED-2945-B5E8-D00AA8F2E504}">
      <dgm:prSet phldrT="[Text]"/>
      <dgm:spPr>
        <a:blipFill rotWithShape="0">
          <a:blip xmlns:r="http://schemas.openxmlformats.org/officeDocument/2006/relationships" r:embed="rId9"/>
          <a:srcRect/>
          <a:stretch>
            <a:fillRect l="-44000" r="-44000"/>
          </a:stretch>
        </a:blipFill>
      </dgm:spPr>
      <dgm:t>
        <a:bodyPr/>
        <a:lstStyle/>
        <a:p>
          <a:endParaRPr lang="en-US" dirty="0"/>
        </a:p>
      </dgm:t>
    </dgm:pt>
    <dgm:pt modelId="{CC3817BE-14EB-7349-8733-7DC757AA11E1}" type="parTrans" cxnId="{67DE41DD-7610-144D-B90A-06F8A7367CC4}">
      <dgm:prSet/>
      <dgm:spPr/>
      <dgm:t>
        <a:bodyPr/>
        <a:lstStyle/>
        <a:p>
          <a:endParaRPr lang="en-US"/>
        </a:p>
      </dgm:t>
    </dgm:pt>
    <dgm:pt modelId="{1796D98D-232A-EC47-9A91-147D39DD080F}" type="sibTrans" cxnId="{67DE41DD-7610-144D-B90A-06F8A7367CC4}">
      <dgm:prSet/>
      <dgm:spPr/>
      <dgm:t>
        <a:bodyPr/>
        <a:lstStyle/>
        <a:p>
          <a:endParaRPr lang="en-US"/>
        </a:p>
      </dgm:t>
    </dgm:pt>
    <dgm:pt modelId="{DB31DDF4-6067-904C-AEE5-8F13C4FF6F05}">
      <dgm:prSet phldrT="[Text]"/>
      <dgm:spPr>
        <a:blipFill rotWithShape="0">
          <a:blip xmlns:r="http://schemas.openxmlformats.org/officeDocument/2006/relationships" r:embed="rId10"/>
          <a:srcRect/>
          <a:stretch>
            <a:fillRect l="-22000" r="-22000"/>
          </a:stretch>
        </a:blipFill>
      </dgm:spPr>
      <dgm:t>
        <a:bodyPr/>
        <a:lstStyle/>
        <a:p>
          <a:endParaRPr lang="en-US" dirty="0"/>
        </a:p>
      </dgm:t>
    </dgm:pt>
    <dgm:pt modelId="{80735533-B000-3148-ABF9-DB70591740B6}" type="parTrans" cxnId="{50D1C099-D10A-F047-954B-F3253400ACD0}">
      <dgm:prSet/>
      <dgm:spPr/>
      <dgm:t>
        <a:bodyPr/>
        <a:lstStyle/>
        <a:p>
          <a:endParaRPr lang="en-US"/>
        </a:p>
      </dgm:t>
    </dgm:pt>
    <dgm:pt modelId="{C06459A7-EE56-EE40-917D-853FF8F8ABD4}" type="sibTrans" cxnId="{50D1C099-D10A-F047-954B-F3253400ACD0}">
      <dgm:prSet/>
      <dgm:spPr/>
      <dgm:t>
        <a:bodyPr/>
        <a:lstStyle/>
        <a:p>
          <a:endParaRPr lang="en-US"/>
        </a:p>
      </dgm:t>
    </dgm:pt>
    <dgm:pt modelId="{CFE57C80-7EE6-2C4A-B462-2BCEB8A36042}">
      <dgm:prSet/>
      <dgm:spPr>
        <a:blipFill rotWithShape="0">
          <a:blip xmlns:r="http://schemas.openxmlformats.org/officeDocument/2006/relationships" r:embed="rId11"/>
          <a:stretch>
            <a:fillRect l="-16000" r="-16000"/>
          </a:stretch>
        </a:blipFill>
      </dgm:spPr>
      <dgm:t>
        <a:bodyPr/>
        <a:lstStyle/>
        <a:p>
          <a:endParaRPr lang="en-US"/>
        </a:p>
      </dgm:t>
    </dgm:pt>
    <dgm:pt modelId="{71C9DD4C-3AFC-8346-A1DA-72CD31391870}" type="parTrans" cxnId="{06BC638D-B99B-AC40-8300-B3D43896EFEB}">
      <dgm:prSet/>
      <dgm:spPr/>
      <dgm:t>
        <a:bodyPr/>
        <a:lstStyle/>
        <a:p>
          <a:endParaRPr lang="en-US"/>
        </a:p>
      </dgm:t>
    </dgm:pt>
    <dgm:pt modelId="{85DC5DEE-3D7F-9C4D-83EE-CE662E0B8D64}" type="sibTrans" cxnId="{06BC638D-B99B-AC40-8300-B3D43896EFEB}">
      <dgm:prSet/>
      <dgm:spPr/>
      <dgm:t>
        <a:bodyPr/>
        <a:lstStyle/>
        <a:p>
          <a:endParaRPr lang="en-US"/>
        </a:p>
      </dgm:t>
    </dgm:pt>
    <dgm:pt modelId="{67FE9F2B-5277-304B-9358-3F86F6C2B59A}">
      <dgm:prSet phldrT="[Text]"/>
      <dgm:spPr>
        <a:blipFill rotWithShape="0">
          <a:blip xmlns:r="http://schemas.openxmlformats.org/officeDocument/2006/relationships" r:embed="rId12"/>
          <a:srcRect/>
          <a:stretch>
            <a:fillRect l="-39000" r="-39000"/>
          </a:stretch>
        </a:blipFill>
      </dgm:spPr>
      <dgm:t>
        <a:bodyPr/>
        <a:lstStyle/>
        <a:p>
          <a:endParaRPr lang="en-US" dirty="0"/>
        </a:p>
      </dgm:t>
    </dgm:pt>
    <dgm:pt modelId="{990CDEBB-5DEB-8748-9D3F-6BF6C66ADB2E}" type="parTrans" cxnId="{8D14D2B5-741D-2744-9A8C-C6F9569C8C8C}">
      <dgm:prSet/>
      <dgm:spPr/>
      <dgm:t>
        <a:bodyPr/>
        <a:lstStyle/>
        <a:p>
          <a:endParaRPr lang="en-US"/>
        </a:p>
      </dgm:t>
    </dgm:pt>
    <dgm:pt modelId="{B399A250-5BCF-D846-9FA9-15DA027B7551}" type="sibTrans" cxnId="{8D14D2B5-741D-2744-9A8C-C6F9569C8C8C}">
      <dgm:prSet/>
      <dgm:spPr/>
      <dgm:t>
        <a:bodyPr/>
        <a:lstStyle/>
        <a:p>
          <a:endParaRPr lang="en-US"/>
        </a:p>
      </dgm:t>
    </dgm:pt>
    <dgm:pt modelId="{AEA7465F-7BB2-6742-BB42-59DF8278DE26}">
      <dgm:prSet/>
      <dgm:spPr/>
      <dgm:t>
        <a:bodyPr/>
        <a:lstStyle/>
        <a:p>
          <a:r>
            <a:rPr lang="en-US" dirty="0"/>
            <a:t>E Smart</a:t>
          </a:r>
        </a:p>
      </dgm:t>
    </dgm:pt>
    <dgm:pt modelId="{AC21A80D-0BC6-9C4D-995D-A00478B4942E}" type="parTrans" cxnId="{3AC98208-BB33-D04A-8A59-7F6C9CCA59B1}">
      <dgm:prSet/>
      <dgm:spPr/>
      <dgm:t>
        <a:bodyPr/>
        <a:lstStyle/>
        <a:p>
          <a:endParaRPr lang="en-US"/>
        </a:p>
      </dgm:t>
    </dgm:pt>
    <dgm:pt modelId="{AA978DEE-57DE-404E-9E5B-13AF219518CD}" type="sibTrans" cxnId="{3AC98208-BB33-D04A-8A59-7F6C9CCA59B1}">
      <dgm:prSet/>
      <dgm:spPr/>
      <dgm:t>
        <a:bodyPr/>
        <a:lstStyle/>
        <a:p>
          <a:endParaRPr lang="en-US"/>
        </a:p>
      </dgm:t>
    </dgm:pt>
    <dgm:pt modelId="{39A4E482-AD61-094D-A638-A80CAA3CE2A4}" type="pres">
      <dgm:prSet presAssocID="{3652D8D9-82C3-5A44-805B-D6C826CEA18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1BD85F5-3264-2B4C-AF53-366E3B8AD797}" type="pres">
      <dgm:prSet presAssocID="{DE494B9F-6A0D-8D4C-BED6-56EFEBD210E0}" presName="centerShape" presStyleLbl="node0" presStyleIdx="0" presStyleCnt="1" custScaleX="128947" custScaleY="128671"/>
      <dgm:spPr/>
    </dgm:pt>
    <dgm:pt modelId="{ADA6B0EF-4D50-E643-832F-3362891D3E91}" type="pres">
      <dgm:prSet presAssocID="{7F484D09-F8EF-3547-8746-32C68A79C324}" presName="parTrans" presStyleLbl="sibTrans2D1" presStyleIdx="0" presStyleCnt="12" custScaleX="72127" custScaleY="102750" custLinFactNeighborX="17836" custLinFactNeighborY="27445"/>
      <dgm:spPr/>
    </dgm:pt>
    <dgm:pt modelId="{FFBCB7BC-A24B-CA40-8B8E-EE72396E9909}" type="pres">
      <dgm:prSet presAssocID="{7F484D09-F8EF-3547-8746-32C68A79C324}" presName="connectorText" presStyleLbl="sibTrans2D1" presStyleIdx="0" presStyleCnt="12"/>
      <dgm:spPr/>
    </dgm:pt>
    <dgm:pt modelId="{1EC3C48C-1C70-6B44-9CE9-CBCABE2DF791}" type="pres">
      <dgm:prSet presAssocID="{4CFAE8B5-AEE0-4D40-9FFC-D620F46115C4}" presName="node" presStyleLbl="node1" presStyleIdx="0" presStyleCnt="12" custRadScaleRad="120375" custRadScaleInc="-325649">
        <dgm:presLayoutVars>
          <dgm:bulletEnabled val="1"/>
        </dgm:presLayoutVars>
      </dgm:prSet>
      <dgm:spPr/>
    </dgm:pt>
    <dgm:pt modelId="{02A8C42B-D32B-FA42-A228-3746EC205BDC}" type="pres">
      <dgm:prSet presAssocID="{E0DE949D-3533-7F4B-872C-043C0E3774E3}" presName="parTrans" presStyleLbl="sibTrans2D1" presStyleIdx="1" presStyleCnt="12"/>
      <dgm:spPr/>
    </dgm:pt>
    <dgm:pt modelId="{C66A12B5-F29F-3D4D-9E1F-F83208961E2A}" type="pres">
      <dgm:prSet presAssocID="{E0DE949D-3533-7F4B-872C-043C0E3774E3}" presName="connectorText" presStyleLbl="sibTrans2D1" presStyleIdx="1" presStyleCnt="12"/>
      <dgm:spPr/>
    </dgm:pt>
    <dgm:pt modelId="{E63C5CF1-3D14-944C-B661-7A60B8C1C625}" type="pres">
      <dgm:prSet presAssocID="{7C6C3189-FB41-F948-9101-4EE609D9E1F1}" presName="node" presStyleLbl="node1" presStyleIdx="1" presStyleCnt="12" custRadScaleRad="95462" custRadScaleInc="-120231">
        <dgm:presLayoutVars>
          <dgm:bulletEnabled val="1"/>
        </dgm:presLayoutVars>
      </dgm:prSet>
      <dgm:spPr/>
    </dgm:pt>
    <dgm:pt modelId="{4E8EA47E-B834-2B4F-85A8-897935F76F16}" type="pres">
      <dgm:prSet presAssocID="{91AAF922-602C-D34C-AE40-51F2EF244673}" presName="parTrans" presStyleLbl="sibTrans2D1" presStyleIdx="2" presStyleCnt="12"/>
      <dgm:spPr/>
    </dgm:pt>
    <dgm:pt modelId="{4E32E2B4-1A90-6D4A-830E-F3308BBD24AB}" type="pres">
      <dgm:prSet presAssocID="{91AAF922-602C-D34C-AE40-51F2EF244673}" presName="connectorText" presStyleLbl="sibTrans2D1" presStyleIdx="2" presStyleCnt="12"/>
      <dgm:spPr/>
    </dgm:pt>
    <dgm:pt modelId="{5D985D19-6E7F-A545-9800-97BB374D1744}" type="pres">
      <dgm:prSet presAssocID="{97AE0C2E-222D-6445-A3B5-D7479F1AF77B}" presName="node" presStyleLbl="node1" presStyleIdx="2" presStyleCnt="12" custRadScaleRad="105226" custRadScaleInc="-83930">
        <dgm:presLayoutVars>
          <dgm:bulletEnabled val="1"/>
        </dgm:presLayoutVars>
      </dgm:prSet>
      <dgm:spPr/>
    </dgm:pt>
    <dgm:pt modelId="{3CF716D8-7E15-714A-BA2C-F1B6AA159DDA}" type="pres">
      <dgm:prSet presAssocID="{467A0963-DF82-A84B-9F29-1306E41DE2CF}" presName="parTrans" presStyleLbl="sibTrans2D1" presStyleIdx="3" presStyleCnt="12"/>
      <dgm:spPr/>
    </dgm:pt>
    <dgm:pt modelId="{93AFB4EF-B112-5749-B356-2C14AAC7EFB3}" type="pres">
      <dgm:prSet presAssocID="{467A0963-DF82-A84B-9F29-1306E41DE2CF}" presName="connectorText" presStyleLbl="sibTrans2D1" presStyleIdx="3" presStyleCnt="12"/>
      <dgm:spPr/>
    </dgm:pt>
    <dgm:pt modelId="{6BACC27D-6CE5-5940-97D6-2F24BF35704E}" type="pres">
      <dgm:prSet presAssocID="{BA40EDFB-5568-E043-9615-20EAC92AE781}" presName="node" presStyleLbl="node1" presStyleIdx="3" presStyleCnt="12" custRadScaleRad="99738" custRadScaleInc="-93334">
        <dgm:presLayoutVars>
          <dgm:bulletEnabled val="1"/>
        </dgm:presLayoutVars>
      </dgm:prSet>
      <dgm:spPr/>
    </dgm:pt>
    <dgm:pt modelId="{C4832DCD-8C3A-214F-A3A8-E8D626A46BCB}" type="pres">
      <dgm:prSet presAssocID="{990CDEBB-5DEB-8748-9D3F-6BF6C66ADB2E}" presName="parTrans" presStyleLbl="sibTrans2D1" presStyleIdx="4" presStyleCnt="12"/>
      <dgm:spPr/>
    </dgm:pt>
    <dgm:pt modelId="{7DAAB268-5DD7-B548-9E90-1AF3F5FC2C16}" type="pres">
      <dgm:prSet presAssocID="{990CDEBB-5DEB-8748-9D3F-6BF6C66ADB2E}" presName="connectorText" presStyleLbl="sibTrans2D1" presStyleIdx="4" presStyleCnt="12"/>
      <dgm:spPr/>
    </dgm:pt>
    <dgm:pt modelId="{F3EC72B6-32BF-CA43-A47D-D883A0E671E4}" type="pres">
      <dgm:prSet presAssocID="{67FE9F2B-5277-304B-9358-3F86F6C2B59A}" presName="node" presStyleLbl="node1" presStyleIdx="4" presStyleCnt="12" custRadScaleRad="98533" custRadScaleInc="-86447">
        <dgm:presLayoutVars>
          <dgm:bulletEnabled val="1"/>
        </dgm:presLayoutVars>
      </dgm:prSet>
      <dgm:spPr/>
    </dgm:pt>
    <dgm:pt modelId="{76E848AD-93FB-B84D-8481-76B110D2B5BC}" type="pres">
      <dgm:prSet presAssocID="{80735533-B000-3148-ABF9-DB70591740B6}" presName="parTrans" presStyleLbl="sibTrans2D1" presStyleIdx="5" presStyleCnt="12"/>
      <dgm:spPr/>
    </dgm:pt>
    <dgm:pt modelId="{0BC32DF6-942C-3347-A645-BEC1DA2A893D}" type="pres">
      <dgm:prSet presAssocID="{80735533-B000-3148-ABF9-DB70591740B6}" presName="connectorText" presStyleLbl="sibTrans2D1" presStyleIdx="5" presStyleCnt="12"/>
      <dgm:spPr/>
    </dgm:pt>
    <dgm:pt modelId="{6B0E1823-68C7-ED44-B693-5E2086558938}" type="pres">
      <dgm:prSet presAssocID="{DB31DDF4-6067-904C-AEE5-8F13C4FF6F05}" presName="node" presStyleLbl="node1" presStyleIdx="5" presStyleCnt="12" custRadScaleRad="106613" custRadScaleInc="-102837">
        <dgm:presLayoutVars>
          <dgm:bulletEnabled val="1"/>
        </dgm:presLayoutVars>
      </dgm:prSet>
      <dgm:spPr/>
    </dgm:pt>
    <dgm:pt modelId="{245C5CD6-2806-FE42-ACE0-87F75C0E0F45}" type="pres">
      <dgm:prSet presAssocID="{C546E6CF-91A7-E641-AF18-70F90EA7B1E1}" presName="parTrans" presStyleLbl="sibTrans2D1" presStyleIdx="6" presStyleCnt="12"/>
      <dgm:spPr/>
    </dgm:pt>
    <dgm:pt modelId="{D48CB3C3-FD1D-B547-93BA-BCB1A4BFF666}" type="pres">
      <dgm:prSet presAssocID="{C546E6CF-91A7-E641-AF18-70F90EA7B1E1}" presName="connectorText" presStyleLbl="sibTrans2D1" presStyleIdx="6" presStyleCnt="12"/>
      <dgm:spPr/>
    </dgm:pt>
    <dgm:pt modelId="{044DDA29-F660-3D41-9FD3-D4AA1E2F3567}" type="pres">
      <dgm:prSet presAssocID="{5329D516-307D-854B-B7B3-0FD85FA0A2CC}" presName="node" presStyleLbl="node1" presStyleIdx="6" presStyleCnt="12" custRadScaleRad="92320" custRadScaleInc="-100000">
        <dgm:presLayoutVars>
          <dgm:bulletEnabled val="1"/>
        </dgm:presLayoutVars>
      </dgm:prSet>
      <dgm:spPr/>
    </dgm:pt>
    <dgm:pt modelId="{6A497457-3EB0-BC4A-8494-36B2F53CED0A}" type="pres">
      <dgm:prSet presAssocID="{71C9DD4C-3AFC-8346-A1DA-72CD31391870}" presName="parTrans" presStyleLbl="sibTrans2D1" presStyleIdx="7" presStyleCnt="12"/>
      <dgm:spPr/>
    </dgm:pt>
    <dgm:pt modelId="{FAEC59EF-E22F-184C-B665-754CEA7EFA18}" type="pres">
      <dgm:prSet presAssocID="{71C9DD4C-3AFC-8346-A1DA-72CD31391870}" presName="connectorText" presStyleLbl="sibTrans2D1" presStyleIdx="7" presStyleCnt="12"/>
      <dgm:spPr/>
    </dgm:pt>
    <dgm:pt modelId="{CBFA1492-1476-1C4A-A77A-4B244AC0AC7A}" type="pres">
      <dgm:prSet presAssocID="{CFE57C80-7EE6-2C4A-B462-2BCEB8A36042}" presName="node" presStyleLbl="node1" presStyleIdx="7" presStyleCnt="12" custRadScaleRad="93415" custRadScaleInc="-77765">
        <dgm:presLayoutVars>
          <dgm:bulletEnabled val="1"/>
        </dgm:presLayoutVars>
      </dgm:prSet>
      <dgm:spPr/>
    </dgm:pt>
    <dgm:pt modelId="{42D410DF-2518-D74E-B1A8-DD721C5ECA13}" type="pres">
      <dgm:prSet presAssocID="{CC3817BE-14EB-7349-8733-7DC757AA11E1}" presName="parTrans" presStyleLbl="sibTrans2D1" presStyleIdx="8" presStyleCnt="12"/>
      <dgm:spPr/>
    </dgm:pt>
    <dgm:pt modelId="{8CA86AC8-572A-A342-AE8A-5DE9D1BEBD3F}" type="pres">
      <dgm:prSet presAssocID="{CC3817BE-14EB-7349-8733-7DC757AA11E1}" presName="connectorText" presStyleLbl="sibTrans2D1" presStyleIdx="8" presStyleCnt="12"/>
      <dgm:spPr/>
    </dgm:pt>
    <dgm:pt modelId="{127B4AF5-50D1-7948-AE2D-698E10716F19}" type="pres">
      <dgm:prSet presAssocID="{73C3D6A7-5DED-2945-B5E8-D00AA8F2E504}" presName="node" presStyleLbl="node1" presStyleIdx="8" presStyleCnt="12" custRadScaleRad="100325" custRadScaleInc="-78982">
        <dgm:presLayoutVars>
          <dgm:bulletEnabled val="1"/>
        </dgm:presLayoutVars>
      </dgm:prSet>
      <dgm:spPr/>
    </dgm:pt>
    <dgm:pt modelId="{929546F7-8A24-8A4C-ABF3-3AADF5F3C4D0}" type="pres">
      <dgm:prSet presAssocID="{CD76E579-B4B3-AE48-942E-8E4053192403}" presName="parTrans" presStyleLbl="sibTrans2D1" presStyleIdx="9" presStyleCnt="12"/>
      <dgm:spPr/>
    </dgm:pt>
    <dgm:pt modelId="{9C87180E-2CAD-B340-B66C-7C451A165EAA}" type="pres">
      <dgm:prSet presAssocID="{CD76E579-B4B3-AE48-942E-8E4053192403}" presName="connectorText" presStyleLbl="sibTrans2D1" presStyleIdx="9" presStyleCnt="12"/>
      <dgm:spPr/>
    </dgm:pt>
    <dgm:pt modelId="{54766DDF-2CEE-2E4B-A4D8-8C50F0C95115}" type="pres">
      <dgm:prSet presAssocID="{18BC08E8-059B-154A-892C-98BCDA3F29EA}" presName="node" presStyleLbl="node1" presStyleIdx="9" presStyleCnt="12" custRadScaleRad="104653" custRadScaleInc="-88972">
        <dgm:presLayoutVars>
          <dgm:bulletEnabled val="1"/>
        </dgm:presLayoutVars>
      </dgm:prSet>
      <dgm:spPr/>
    </dgm:pt>
    <dgm:pt modelId="{CDF54400-412E-3048-BFCD-D2E4FAC54A25}" type="pres">
      <dgm:prSet presAssocID="{6C0C2C2B-1783-7344-8BCC-8C14ED9D74D9}" presName="parTrans" presStyleLbl="sibTrans2D1" presStyleIdx="10" presStyleCnt="12" custScaleX="103574" custLinFactNeighborX="15523" custLinFactNeighborY="-5260"/>
      <dgm:spPr/>
    </dgm:pt>
    <dgm:pt modelId="{3E7BD485-3046-D043-899B-60D7495E8B7B}" type="pres">
      <dgm:prSet presAssocID="{6C0C2C2B-1783-7344-8BCC-8C14ED9D74D9}" presName="connectorText" presStyleLbl="sibTrans2D1" presStyleIdx="10" presStyleCnt="12"/>
      <dgm:spPr/>
    </dgm:pt>
    <dgm:pt modelId="{5A7D9224-3425-464A-B5E3-313104C3C8D1}" type="pres">
      <dgm:prSet presAssocID="{F1E79299-3252-D94A-A050-CEEABC4DA0F1}" presName="node" presStyleLbl="node1" presStyleIdx="10" presStyleCnt="12" custRadScaleRad="102693" custRadScaleInc="218202">
        <dgm:presLayoutVars>
          <dgm:bulletEnabled val="1"/>
        </dgm:presLayoutVars>
      </dgm:prSet>
      <dgm:spPr/>
    </dgm:pt>
    <dgm:pt modelId="{5A5BA41B-6279-8940-BB30-5090A1FD4D7C}" type="pres">
      <dgm:prSet presAssocID="{AC21A80D-0BC6-9C4D-995D-A00478B4942E}" presName="parTrans" presStyleLbl="sibTrans2D1" presStyleIdx="11" presStyleCnt="12" custScaleX="86069" custLinFactNeighborX="17770" custLinFactNeighborY="14788"/>
      <dgm:spPr/>
    </dgm:pt>
    <dgm:pt modelId="{35B4600E-B04F-504D-A65A-32339CEA535C}" type="pres">
      <dgm:prSet presAssocID="{AC21A80D-0BC6-9C4D-995D-A00478B4942E}" presName="connectorText" presStyleLbl="sibTrans2D1" presStyleIdx="11" presStyleCnt="12"/>
      <dgm:spPr/>
    </dgm:pt>
    <dgm:pt modelId="{4C3E247B-A695-1B4B-9081-2605EEFF7580}" type="pres">
      <dgm:prSet presAssocID="{AEA7465F-7BB2-6742-BB42-59DF8278DE26}" presName="node" presStyleLbl="node1" presStyleIdx="11" presStyleCnt="12" custRadScaleRad="111952" custRadScaleInc="-289491">
        <dgm:presLayoutVars>
          <dgm:bulletEnabled val="1"/>
        </dgm:presLayoutVars>
      </dgm:prSet>
      <dgm:spPr/>
    </dgm:pt>
  </dgm:ptLst>
  <dgm:cxnLst>
    <dgm:cxn modelId="{22640101-7134-084A-B4D2-0FD6C10191E1}" srcId="{3652D8D9-82C3-5A44-805B-D6C826CEA187}" destId="{A5B8E733-6802-2849-A206-A06E62EF2EC7}" srcOrd="2" destOrd="0" parTransId="{3FD21018-CF01-3C46-B2D5-EADEFE416D8F}" sibTransId="{CC1B6A74-3990-A94E-BF3B-8A102C36DE28}"/>
    <dgm:cxn modelId="{BE816E02-3730-EE44-A2FF-425F994668FA}" type="presOf" srcId="{91AAF922-602C-D34C-AE40-51F2EF244673}" destId="{4E32E2B4-1A90-6D4A-830E-F3308BBD24AB}" srcOrd="1" destOrd="0" presId="urn:microsoft.com/office/officeart/2005/8/layout/radial5"/>
    <dgm:cxn modelId="{B6E51904-EEBB-4141-A630-73876A13B302}" type="presOf" srcId="{E0DE949D-3533-7F4B-872C-043C0E3774E3}" destId="{02A8C42B-D32B-FA42-A228-3746EC205BDC}" srcOrd="0" destOrd="0" presId="urn:microsoft.com/office/officeart/2005/8/layout/radial5"/>
    <dgm:cxn modelId="{3AC98208-BB33-D04A-8A59-7F6C9CCA59B1}" srcId="{DE494B9F-6A0D-8D4C-BED6-56EFEBD210E0}" destId="{AEA7465F-7BB2-6742-BB42-59DF8278DE26}" srcOrd="11" destOrd="0" parTransId="{AC21A80D-0BC6-9C4D-995D-A00478B4942E}" sibTransId="{AA978DEE-57DE-404E-9E5B-13AF219518CD}"/>
    <dgm:cxn modelId="{22F0C20B-26A6-4349-AD27-58A9755A6CA0}" srcId="{DE494B9F-6A0D-8D4C-BED6-56EFEBD210E0}" destId="{18BC08E8-059B-154A-892C-98BCDA3F29EA}" srcOrd="9" destOrd="0" parTransId="{CD76E579-B4B3-AE48-942E-8E4053192403}" sibTransId="{181B4FC8-89F9-D54B-A1D9-FCEE1BA7287A}"/>
    <dgm:cxn modelId="{370BC410-C82D-4048-A7C8-48248C4F0664}" type="presOf" srcId="{C546E6CF-91A7-E641-AF18-70F90EA7B1E1}" destId="{245C5CD6-2806-FE42-ACE0-87F75C0E0F45}" srcOrd="0" destOrd="0" presId="urn:microsoft.com/office/officeart/2005/8/layout/radial5"/>
    <dgm:cxn modelId="{AF51AD11-9839-D742-9B52-81BB7C5C6F41}" type="presOf" srcId="{3652D8D9-82C3-5A44-805B-D6C826CEA187}" destId="{39A4E482-AD61-094D-A638-A80CAA3CE2A4}" srcOrd="0" destOrd="0" presId="urn:microsoft.com/office/officeart/2005/8/layout/radial5"/>
    <dgm:cxn modelId="{5AA1FF13-A8DF-9441-BD95-6F865D761D2C}" srcId="{3652D8D9-82C3-5A44-805B-D6C826CEA187}" destId="{1E013DD8-442A-5B4F-9B89-EDCFB495BA69}" srcOrd="4" destOrd="0" parTransId="{B16E69D0-AC9A-DC48-AE04-9875D1B27234}" sibTransId="{2EF4AC26-8BF3-7844-85F3-9733CFA61435}"/>
    <dgm:cxn modelId="{2B000617-BB6F-DF42-814A-53650751D02A}" srcId="{DE494B9F-6A0D-8D4C-BED6-56EFEBD210E0}" destId="{97AE0C2E-222D-6445-A3B5-D7479F1AF77B}" srcOrd="2" destOrd="0" parTransId="{91AAF922-602C-D34C-AE40-51F2EF244673}" sibTransId="{2E42D696-0859-1A47-81C2-4F92FFF2625A}"/>
    <dgm:cxn modelId="{CE2D7919-C615-254A-B1EA-35D3E6A71227}" type="presOf" srcId="{CC3817BE-14EB-7349-8733-7DC757AA11E1}" destId="{8CA86AC8-572A-A342-AE8A-5DE9D1BEBD3F}" srcOrd="1" destOrd="0" presId="urn:microsoft.com/office/officeart/2005/8/layout/radial5"/>
    <dgm:cxn modelId="{03B5A624-CCF7-9541-8B8D-57B2A27672D9}" type="presOf" srcId="{C546E6CF-91A7-E641-AF18-70F90EA7B1E1}" destId="{D48CB3C3-FD1D-B547-93BA-BCB1A4BFF666}" srcOrd="1" destOrd="0" presId="urn:microsoft.com/office/officeart/2005/8/layout/radial5"/>
    <dgm:cxn modelId="{59800026-F001-9448-8F99-D1A9D8B1A1F2}" type="presOf" srcId="{18BC08E8-059B-154A-892C-98BCDA3F29EA}" destId="{54766DDF-2CEE-2E4B-A4D8-8C50F0C95115}" srcOrd="0" destOrd="0" presId="urn:microsoft.com/office/officeart/2005/8/layout/radial5"/>
    <dgm:cxn modelId="{808EC228-DCF5-324D-93B8-DD99D1FBF94B}" type="presOf" srcId="{73C3D6A7-5DED-2945-B5E8-D00AA8F2E504}" destId="{127B4AF5-50D1-7948-AE2D-698E10716F19}" srcOrd="0" destOrd="0" presId="urn:microsoft.com/office/officeart/2005/8/layout/radial5"/>
    <dgm:cxn modelId="{FE18012A-4A81-7B41-96C0-E25B3D1F8012}" type="presOf" srcId="{80735533-B000-3148-ABF9-DB70591740B6}" destId="{76E848AD-93FB-B84D-8481-76B110D2B5BC}" srcOrd="0" destOrd="0" presId="urn:microsoft.com/office/officeart/2005/8/layout/radial5"/>
    <dgm:cxn modelId="{4184B72B-3712-A440-92EF-ED69B6E05137}" type="presOf" srcId="{4CFAE8B5-AEE0-4D40-9FFC-D620F46115C4}" destId="{1EC3C48C-1C70-6B44-9CE9-CBCABE2DF791}" srcOrd="0" destOrd="0" presId="urn:microsoft.com/office/officeart/2005/8/layout/radial5"/>
    <dgm:cxn modelId="{6F553130-8A19-994E-BA99-F550F77F6385}" type="presOf" srcId="{DB31DDF4-6067-904C-AEE5-8F13C4FF6F05}" destId="{6B0E1823-68C7-ED44-B693-5E2086558938}" srcOrd="0" destOrd="0" presId="urn:microsoft.com/office/officeart/2005/8/layout/radial5"/>
    <dgm:cxn modelId="{83779640-C241-CA47-AE54-ACB696042C16}" type="presOf" srcId="{CD76E579-B4B3-AE48-942E-8E4053192403}" destId="{9C87180E-2CAD-B340-B66C-7C451A165EAA}" srcOrd="1" destOrd="0" presId="urn:microsoft.com/office/officeart/2005/8/layout/radial5"/>
    <dgm:cxn modelId="{F453B65C-8BE4-E840-9244-FB7C4F2963B4}" type="presOf" srcId="{91AAF922-602C-D34C-AE40-51F2EF244673}" destId="{4E8EA47E-B834-2B4F-85A8-897935F76F16}" srcOrd="0" destOrd="0" presId="urn:microsoft.com/office/officeart/2005/8/layout/radial5"/>
    <dgm:cxn modelId="{9E654F5F-C652-C343-97C3-BA63634BB82E}" srcId="{3652D8D9-82C3-5A44-805B-D6C826CEA187}" destId="{27093525-3C8D-2242-B958-306E5316B871}" srcOrd="1" destOrd="0" parTransId="{63CCCDA5-6040-C847-922F-08DF7ADA1EF8}" sibTransId="{04F39277-B7EC-D14C-9D97-AB150019DA4A}"/>
    <dgm:cxn modelId="{CEC27343-D220-F648-B5F0-E27F1CE300C1}" srcId="{DE494B9F-6A0D-8D4C-BED6-56EFEBD210E0}" destId="{F1E79299-3252-D94A-A050-CEEABC4DA0F1}" srcOrd="10" destOrd="0" parTransId="{6C0C2C2B-1783-7344-8BCC-8C14ED9D74D9}" sibTransId="{C64D1D4F-782E-BD49-B289-A90BF8C63232}"/>
    <dgm:cxn modelId="{95EC0345-8179-6F4B-B609-E719F02D4791}" type="presOf" srcId="{AEA7465F-7BB2-6742-BB42-59DF8278DE26}" destId="{4C3E247B-A695-1B4B-9081-2605EEFF7580}" srcOrd="0" destOrd="0" presId="urn:microsoft.com/office/officeart/2005/8/layout/radial5"/>
    <dgm:cxn modelId="{B9097369-1F20-8E4E-B002-63CABEFFA0EF}" type="presOf" srcId="{97AE0C2E-222D-6445-A3B5-D7479F1AF77B}" destId="{5D985D19-6E7F-A545-9800-97BB374D1744}" srcOrd="0" destOrd="0" presId="urn:microsoft.com/office/officeart/2005/8/layout/radial5"/>
    <dgm:cxn modelId="{35891A6D-BEB9-6E4C-AF0C-9B6D6C14E662}" type="presOf" srcId="{7F484D09-F8EF-3547-8746-32C68A79C324}" destId="{ADA6B0EF-4D50-E643-832F-3362891D3E91}" srcOrd="0" destOrd="0" presId="urn:microsoft.com/office/officeart/2005/8/layout/radial5"/>
    <dgm:cxn modelId="{CC448E4E-FE0A-6B4D-B830-87FFFC65B29C}" srcId="{DE494B9F-6A0D-8D4C-BED6-56EFEBD210E0}" destId="{BA40EDFB-5568-E043-9615-20EAC92AE781}" srcOrd="3" destOrd="0" parTransId="{467A0963-DF82-A84B-9F29-1306E41DE2CF}" sibTransId="{0A2C79EC-5D6B-D246-BA83-2304D3BD7A1F}"/>
    <dgm:cxn modelId="{539E3550-4202-8341-B9F0-DD336761BA44}" type="presOf" srcId="{BA40EDFB-5568-E043-9615-20EAC92AE781}" destId="{6BACC27D-6CE5-5940-97D6-2F24BF35704E}" srcOrd="0" destOrd="0" presId="urn:microsoft.com/office/officeart/2005/8/layout/radial5"/>
    <dgm:cxn modelId="{4FDD8751-BAC5-1147-9DAD-D99B8BA092DB}" type="presOf" srcId="{DE494B9F-6A0D-8D4C-BED6-56EFEBD210E0}" destId="{A1BD85F5-3264-2B4C-AF53-366E3B8AD797}" srcOrd="0" destOrd="0" presId="urn:microsoft.com/office/officeart/2005/8/layout/radial5"/>
    <dgm:cxn modelId="{2A263474-1520-E54B-AE1A-6D922EE04F04}" srcId="{DE494B9F-6A0D-8D4C-BED6-56EFEBD210E0}" destId="{4CFAE8B5-AEE0-4D40-9FFC-D620F46115C4}" srcOrd="0" destOrd="0" parTransId="{7F484D09-F8EF-3547-8746-32C68A79C324}" sibTransId="{6B82114B-DA91-6A47-908E-6E72B7EF140E}"/>
    <dgm:cxn modelId="{77397479-2963-484F-83C1-449D1BA0CD24}" srcId="{DE494B9F-6A0D-8D4C-BED6-56EFEBD210E0}" destId="{7C6C3189-FB41-F948-9101-4EE609D9E1F1}" srcOrd="1" destOrd="0" parTransId="{E0DE949D-3533-7F4B-872C-043C0E3774E3}" sibTransId="{9208F4C0-DC28-5C44-829B-7A7AC200AEB0}"/>
    <dgm:cxn modelId="{1398AB79-7E63-F04B-A7EC-0C64A586167E}" type="presOf" srcId="{990CDEBB-5DEB-8748-9D3F-6BF6C66ADB2E}" destId="{C4832DCD-8C3A-214F-A3A8-E8D626A46BCB}" srcOrd="0" destOrd="0" presId="urn:microsoft.com/office/officeart/2005/8/layout/radial5"/>
    <dgm:cxn modelId="{9DD6C75A-EB4F-234F-9575-718FF9EAE3D7}" type="presOf" srcId="{7C6C3189-FB41-F948-9101-4EE609D9E1F1}" destId="{E63C5CF1-3D14-944C-B661-7A60B8C1C625}" srcOrd="0" destOrd="0" presId="urn:microsoft.com/office/officeart/2005/8/layout/radial5"/>
    <dgm:cxn modelId="{0AD4FF85-680F-774B-BDE8-220DB84DE4D8}" type="presOf" srcId="{80735533-B000-3148-ABF9-DB70591740B6}" destId="{0BC32DF6-942C-3347-A645-BEC1DA2A893D}" srcOrd="1" destOrd="0" presId="urn:microsoft.com/office/officeart/2005/8/layout/radial5"/>
    <dgm:cxn modelId="{87ACED8B-7198-5B4B-B082-EFBC6192A6BA}" type="presOf" srcId="{71C9DD4C-3AFC-8346-A1DA-72CD31391870}" destId="{6A497457-3EB0-BC4A-8494-36B2F53CED0A}" srcOrd="0" destOrd="0" presId="urn:microsoft.com/office/officeart/2005/8/layout/radial5"/>
    <dgm:cxn modelId="{A551F88C-4830-A949-8174-AD23B2BE6C80}" type="presOf" srcId="{E0DE949D-3533-7F4B-872C-043C0E3774E3}" destId="{C66A12B5-F29F-3D4D-9E1F-F83208961E2A}" srcOrd="1" destOrd="0" presId="urn:microsoft.com/office/officeart/2005/8/layout/radial5"/>
    <dgm:cxn modelId="{06BC638D-B99B-AC40-8300-B3D43896EFEB}" srcId="{DE494B9F-6A0D-8D4C-BED6-56EFEBD210E0}" destId="{CFE57C80-7EE6-2C4A-B462-2BCEB8A36042}" srcOrd="7" destOrd="0" parTransId="{71C9DD4C-3AFC-8346-A1DA-72CD31391870}" sibTransId="{85DC5DEE-3D7F-9C4D-83EE-CE662E0B8D64}"/>
    <dgm:cxn modelId="{26BCB893-1F29-AF46-94CF-1A259A040047}" type="presOf" srcId="{CFE57C80-7EE6-2C4A-B462-2BCEB8A36042}" destId="{CBFA1492-1476-1C4A-A77A-4B244AC0AC7A}" srcOrd="0" destOrd="0" presId="urn:microsoft.com/office/officeart/2005/8/layout/radial5"/>
    <dgm:cxn modelId="{50D1C099-D10A-F047-954B-F3253400ACD0}" srcId="{DE494B9F-6A0D-8D4C-BED6-56EFEBD210E0}" destId="{DB31DDF4-6067-904C-AEE5-8F13C4FF6F05}" srcOrd="5" destOrd="0" parTransId="{80735533-B000-3148-ABF9-DB70591740B6}" sibTransId="{C06459A7-EE56-EE40-917D-853FF8F8ABD4}"/>
    <dgm:cxn modelId="{FBB25B9A-72FA-E145-8A53-F71F64065776}" type="presOf" srcId="{467A0963-DF82-A84B-9F29-1306E41DE2CF}" destId="{93AFB4EF-B112-5749-B356-2C14AAC7EFB3}" srcOrd="1" destOrd="0" presId="urn:microsoft.com/office/officeart/2005/8/layout/radial5"/>
    <dgm:cxn modelId="{B7C1A59E-F0AB-F242-B86B-0CC3C41E9238}" type="presOf" srcId="{CC3817BE-14EB-7349-8733-7DC757AA11E1}" destId="{42D410DF-2518-D74E-B1A8-DD721C5ECA13}" srcOrd="0" destOrd="0" presId="urn:microsoft.com/office/officeart/2005/8/layout/radial5"/>
    <dgm:cxn modelId="{99AE959F-F199-6146-B7A9-EB68C53BD92E}" type="presOf" srcId="{F1E79299-3252-D94A-A050-CEEABC4DA0F1}" destId="{5A7D9224-3425-464A-B5E3-313104C3C8D1}" srcOrd="0" destOrd="0" presId="urn:microsoft.com/office/officeart/2005/8/layout/radial5"/>
    <dgm:cxn modelId="{26C722A5-5431-2B47-B7C4-8A942E062002}" type="presOf" srcId="{6C0C2C2B-1783-7344-8BCC-8C14ED9D74D9}" destId="{CDF54400-412E-3048-BFCD-D2E4FAC54A25}" srcOrd="0" destOrd="0" presId="urn:microsoft.com/office/officeart/2005/8/layout/radial5"/>
    <dgm:cxn modelId="{AF14A7AB-C32D-A241-BAB8-70B10F3C7132}" type="presOf" srcId="{467A0963-DF82-A84B-9F29-1306E41DE2CF}" destId="{3CF716D8-7E15-714A-BA2C-F1B6AA159DDA}" srcOrd="0" destOrd="0" presId="urn:microsoft.com/office/officeart/2005/8/layout/radial5"/>
    <dgm:cxn modelId="{8D14D2B5-741D-2744-9A8C-C6F9569C8C8C}" srcId="{DE494B9F-6A0D-8D4C-BED6-56EFEBD210E0}" destId="{67FE9F2B-5277-304B-9358-3F86F6C2B59A}" srcOrd="4" destOrd="0" parTransId="{990CDEBB-5DEB-8748-9D3F-6BF6C66ADB2E}" sibTransId="{B399A250-5BCF-D846-9FA9-15DA027B7551}"/>
    <dgm:cxn modelId="{3C6567BF-30B2-2540-8D06-A9206BCDEFC1}" type="presOf" srcId="{5329D516-307D-854B-B7B3-0FD85FA0A2CC}" destId="{044DDA29-F660-3D41-9FD3-D4AA1E2F3567}" srcOrd="0" destOrd="0" presId="urn:microsoft.com/office/officeart/2005/8/layout/radial5"/>
    <dgm:cxn modelId="{9141D8C0-21E2-D44C-BF9F-11C64F44F10A}" type="presOf" srcId="{71C9DD4C-3AFC-8346-A1DA-72CD31391870}" destId="{FAEC59EF-E22F-184C-B665-754CEA7EFA18}" srcOrd="1" destOrd="0" presId="urn:microsoft.com/office/officeart/2005/8/layout/radial5"/>
    <dgm:cxn modelId="{6EFD35D3-9EE5-A547-9600-16B3F7BE1727}" type="presOf" srcId="{AC21A80D-0BC6-9C4D-995D-A00478B4942E}" destId="{5A5BA41B-6279-8940-BB30-5090A1FD4D7C}" srcOrd="0" destOrd="0" presId="urn:microsoft.com/office/officeart/2005/8/layout/radial5"/>
    <dgm:cxn modelId="{67DE41DD-7610-144D-B90A-06F8A7367CC4}" srcId="{DE494B9F-6A0D-8D4C-BED6-56EFEBD210E0}" destId="{73C3D6A7-5DED-2945-B5E8-D00AA8F2E504}" srcOrd="8" destOrd="0" parTransId="{CC3817BE-14EB-7349-8733-7DC757AA11E1}" sibTransId="{1796D98D-232A-EC47-9A91-147D39DD080F}"/>
    <dgm:cxn modelId="{DA5009DF-C064-8C49-B61C-1348612616CB}" type="presOf" srcId="{CD76E579-B4B3-AE48-942E-8E4053192403}" destId="{929546F7-8A24-8A4C-ABF3-3AADF5F3C4D0}" srcOrd="0" destOrd="0" presId="urn:microsoft.com/office/officeart/2005/8/layout/radial5"/>
    <dgm:cxn modelId="{6A5151E3-633C-C148-BE47-624C60C9D4F0}" srcId="{3652D8D9-82C3-5A44-805B-D6C826CEA187}" destId="{DE494B9F-6A0D-8D4C-BED6-56EFEBD210E0}" srcOrd="0" destOrd="0" parTransId="{501C5269-9BF7-CC4B-B160-7E01F1B1C2FB}" sibTransId="{909A6AC7-6553-6F41-A3FC-18DE41E9AFCD}"/>
    <dgm:cxn modelId="{0996E0E3-CBA3-3E43-A3AD-63A0F19DCE4F}" type="presOf" srcId="{67FE9F2B-5277-304B-9358-3F86F6C2B59A}" destId="{F3EC72B6-32BF-CA43-A47D-D883A0E671E4}" srcOrd="0" destOrd="0" presId="urn:microsoft.com/office/officeart/2005/8/layout/radial5"/>
    <dgm:cxn modelId="{EA9B6BE7-DDE0-1A45-BC7E-8322AECED02F}" type="presOf" srcId="{AC21A80D-0BC6-9C4D-995D-A00478B4942E}" destId="{35B4600E-B04F-504D-A65A-32339CEA535C}" srcOrd="1" destOrd="0" presId="urn:microsoft.com/office/officeart/2005/8/layout/radial5"/>
    <dgm:cxn modelId="{65132EEA-1C3D-0B4D-A7EB-ED889C8714BF}" type="presOf" srcId="{6C0C2C2B-1783-7344-8BCC-8C14ED9D74D9}" destId="{3E7BD485-3046-D043-899B-60D7495E8B7B}" srcOrd="1" destOrd="0" presId="urn:microsoft.com/office/officeart/2005/8/layout/radial5"/>
    <dgm:cxn modelId="{4A29DCEC-3E2D-E749-98E7-591C27C1EBD9}" srcId="{DE494B9F-6A0D-8D4C-BED6-56EFEBD210E0}" destId="{5329D516-307D-854B-B7B3-0FD85FA0A2CC}" srcOrd="6" destOrd="0" parTransId="{C546E6CF-91A7-E641-AF18-70F90EA7B1E1}" sibTransId="{FE95E2AC-FC3C-8247-84E3-B760E5A41565}"/>
    <dgm:cxn modelId="{2C5BF5EC-FA7B-C846-86D6-E659D05AF44B}" type="presOf" srcId="{990CDEBB-5DEB-8748-9D3F-6BF6C66ADB2E}" destId="{7DAAB268-5DD7-B548-9E90-1AF3F5FC2C16}" srcOrd="1" destOrd="0" presId="urn:microsoft.com/office/officeart/2005/8/layout/radial5"/>
    <dgm:cxn modelId="{A271DFF4-D818-054E-A677-CED3EAF7BCD5}" srcId="{3652D8D9-82C3-5A44-805B-D6C826CEA187}" destId="{B701FE9F-077D-4949-82A3-D17EDD532B30}" srcOrd="3" destOrd="0" parTransId="{E86AE899-BEDD-9C41-B0CE-835E46C49CEF}" sibTransId="{0457F427-E4C3-DB4F-9624-0085BE1EC19D}"/>
    <dgm:cxn modelId="{94F2FDFC-1E92-564F-ACB5-071B64FBD95A}" type="presOf" srcId="{7F484D09-F8EF-3547-8746-32C68A79C324}" destId="{FFBCB7BC-A24B-CA40-8B8E-EE72396E9909}" srcOrd="1" destOrd="0" presId="urn:microsoft.com/office/officeart/2005/8/layout/radial5"/>
    <dgm:cxn modelId="{3CB82C05-60DD-5247-A6CF-F219C3D8B7D6}" type="presParOf" srcId="{39A4E482-AD61-094D-A638-A80CAA3CE2A4}" destId="{A1BD85F5-3264-2B4C-AF53-366E3B8AD797}" srcOrd="0" destOrd="0" presId="urn:microsoft.com/office/officeart/2005/8/layout/radial5"/>
    <dgm:cxn modelId="{5B4A642B-0313-5F4B-A4F2-AA6EFD3BF920}" type="presParOf" srcId="{39A4E482-AD61-094D-A638-A80CAA3CE2A4}" destId="{ADA6B0EF-4D50-E643-832F-3362891D3E91}" srcOrd="1" destOrd="0" presId="urn:microsoft.com/office/officeart/2005/8/layout/radial5"/>
    <dgm:cxn modelId="{2FD2302F-FCF7-0846-AEF7-61E61049AA62}" type="presParOf" srcId="{ADA6B0EF-4D50-E643-832F-3362891D3E91}" destId="{FFBCB7BC-A24B-CA40-8B8E-EE72396E9909}" srcOrd="0" destOrd="0" presId="urn:microsoft.com/office/officeart/2005/8/layout/radial5"/>
    <dgm:cxn modelId="{07E28FFA-3B3B-EC4C-82C8-9A5C4B91683F}" type="presParOf" srcId="{39A4E482-AD61-094D-A638-A80CAA3CE2A4}" destId="{1EC3C48C-1C70-6B44-9CE9-CBCABE2DF791}" srcOrd="2" destOrd="0" presId="urn:microsoft.com/office/officeart/2005/8/layout/radial5"/>
    <dgm:cxn modelId="{A8F973A9-3DC1-7444-A818-7E11F653F723}" type="presParOf" srcId="{39A4E482-AD61-094D-A638-A80CAA3CE2A4}" destId="{02A8C42B-D32B-FA42-A228-3746EC205BDC}" srcOrd="3" destOrd="0" presId="urn:microsoft.com/office/officeart/2005/8/layout/radial5"/>
    <dgm:cxn modelId="{24B2F92D-FCEB-C642-9472-B7D08573DF75}" type="presParOf" srcId="{02A8C42B-D32B-FA42-A228-3746EC205BDC}" destId="{C66A12B5-F29F-3D4D-9E1F-F83208961E2A}" srcOrd="0" destOrd="0" presId="urn:microsoft.com/office/officeart/2005/8/layout/radial5"/>
    <dgm:cxn modelId="{6542956B-6DC7-5D41-91C7-5A9DA376604B}" type="presParOf" srcId="{39A4E482-AD61-094D-A638-A80CAA3CE2A4}" destId="{E63C5CF1-3D14-944C-B661-7A60B8C1C625}" srcOrd="4" destOrd="0" presId="urn:microsoft.com/office/officeart/2005/8/layout/radial5"/>
    <dgm:cxn modelId="{0B1AF93D-FD91-8543-B14C-F6CF1325FC0C}" type="presParOf" srcId="{39A4E482-AD61-094D-A638-A80CAA3CE2A4}" destId="{4E8EA47E-B834-2B4F-85A8-897935F76F16}" srcOrd="5" destOrd="0" presId="urn:microsoft.com/office/officeart/2005/8/layout/radial5"/>
    <dgm:cxn modelId="{D3905A13-6DEF-CB48-802F-33E688AFCC25}" type="presParOf" srcId="{4E8EA47E-B834-2B4F-85A8-897935F76F16}" destId="{4E32E2B4-1A90-6D4A-830E-F3308BBD24AB}" srcOrd="0" destOrd="0" presId="urn:microsoft.com/office/officeart/2005/8/layout/radial5"/>
    <dgm:cxn modelId="{F9E08660-9B10-E34E-A4CB-176351D6E37B}" type="presParOf" srcId="{39A4E482-AD61-094D-A638-A80CAA3CE2A4}" destId="{5D985D19-6E7F-A545-9800-97BB374D1744}" srcOrd="6" destOrd="0" presId="urn:microsoft.com/office/officeart/2005/8/layout/radial5"/>
    <dgm:cxn modelId="{235FE1A6-8890-EA45-AEEA-ACE1594EEB1A}" type="presParOf" srcId="{39A4E482-AD61-094D-A638-A80CAA3CE2A4}" destId="{3CF716D8-7E15-714A-BA2C-F1B6AA159DDA}" srcOrd="7" destOrd="0" presId="urn:microsoft.com/office/officeart/2005/8/layout/radial5"/>
    <dgm:cxn modelId="{B313F964-8132-6746-9436-B2F6B5A01BB9}" type="presParOf" srcId="{3CF716D8-7E15-714A-BA2C-F1B6AA159DDA}" destId="{93AFB4EF-B112-5749-B356-2C14AAC7EFB3}" srcOrd="0" destOrd="0" presId="urn:microsoft.com/office/officeart/2005/8/layout/radial5"/>
    <dgm:cxn modelId="{5A6F3125-253B-CD49-B763-309AB0B36201}" type="presParOf" srcId="{39A4E482-AD61-094D-A638-A80CAA3CE2A4}" destId="{6BACC27D-6CE5-5940-97D6-2F24BF35704E}" srcOrd="8" destOrd="0" presId="urn:microsoft.com/office/officeart/2005/8/layout/radial5"/>
    <dgm:cxn modelId="{B114066B-E8D3-BB4A-996D-CC7EF7C4ACC5}" type="presParOf" srcId="{39A4E482-AD61-094D-A638-A80CAA3CE2A4}" destId="{C4832DCD-8C3A-214F-A3A8-E8D626A46BCB}" srcOrd="9" destOrd="0" presId="urn:microsoft.com/office/officeart/2005/8/layout/radial5"/>
    <dgm:cxn modelId="{64DF59C0-757C-A140-A7F0-6FA9A41A3B33}" type="presParOf" srcId="{C4832DCD-8C3A-214F-A3A8-E8D626A46BCB}" destId="{7DAAB268-5DD7-B548-9E90-1AF3F5FC2C16}" srcOrd="0" destOrd="0" presId="urn:microsoft.com/office/officeart/2005/8/layout/radial5"/>
    <dgm:cxn modelId="{681F62F0-7918-A648-A0F8-896643DB7FE1}" type="presParOf" srcId="{39A4E482-AD61-094D-A638-A80CAA3CE2A4}" destId="{F3EC72B6-32BF-CA43-A47D-D883A0E671E4}" srcOrd="10" destOrd="0" presId="urn:microsoft.com/office/officeart/2005/8/layout/radial5"/>
    <dgm:cxn modelId="{95365C0C-70DF-8546-8263-73322F743A19}" type="presParOf" srcId="{39A4E482-AD61-094D-A638-A80CAA3CE2A4}" destId="{76E848AD-93FB-B84D-8481-76B110D2B5BC}" srcOrd="11" destOrd="0" presId="urn:microsoft.com/office/officeart/2005/8/layout/radial5"/>
    <dgm:cxn modelId="{11FD8A96-692F-A34A-8E25-4C01C90339F7}" type="presParOf" srcId="{76E848AD-93FB-B84D-8481-76B110D2B5BC}" destId="{0BC32DF6-942C-3347-A645-BEC1DA2A893D}" srcOrd="0" destOrd="0" presId="urn:microsoft.com/office/officeart/2005/8/layout/radial5"/>
    <dgm:cxn modelId="{9BD44FFA-FFE4-1A44-BF63-256977A642D9}" type="presParOf" srcId="{39A4E482-AD61-094D-A638-A80CAA3CE2A4}" destId="{6B0E1823-68C7-ED44-B693-5E2086558938}" srcOrd="12" destOrd="0" presId="urn:microsoft.com/office/officeart/2005/8/layout/radial5"/>
    <dgm:cxn modelId="{5F204494-E3EE-2146-B716-8A8EE26938A9}" type="presParOf" srcId="{39A4E482-AD61-094D-A638-A80CAA3CE2A4}" destId="{245C5CD6-2806-FE42-ACE0-87F75C0E0F45}" srcOrd="13" destOrd="0" presId="urn:microsoft.com/office/officeart/2005/8/layout/radial5"/>
    <dgm:cxn modelId="{49D75998-CB47-F948-AE6C-4D5CB90B2FE2}" type="presParOf" srcId="{245C5CD6-2806-FE42-ACE0-87F75C0E0F45}" destId="{D48CB3C3-FD1D-B547-93BA-BCB1A4BFF666}" srcOrd="0" destOrd="0" presId="urn:microsoft.com/office/officeart/2005/8/layout/radial5"/>
    <dgm:cxn modelId="{368E4636-B7F4-754A-80D5-644140494F0E}" type="presParOf" srcId="{39A4E482-AD61-094D-A638-A80CAA3CE2A4}" destId="{044DDA29-F660-3D41-9FD3-D4AA1E2F3567}" srcOrd="14" destOrd="0" presId="urn:microsoft.com/office/officeart/2005/8/layout/radial5"/>
    <dgm:cxn modelId="{E7F35835-B732-3044-9361-8F7F0473CFC6}" type="presParOf" srcId="{39A4E482-AD61-094D-A638-A80CAA3CE2A4}" destId="{6A497457-3EB0-BC4A-8494-36B2F53CED0A}" srcOrd="15" destOrd="0" presId="urn:microsoft.com/office/officeart/2005/8/layout/radial5"/>
    <dgm:cxn modelId="{EF0C8FC2-22A4-D74D-8406-B2B8A5A2CA23}" type="presParOf" srcId="{6A497457-3EB0-BC4A-8494-36B2F53CED0A}" destId="{FAEC59EF-E22F-184C-B665-754CEA7EFA18}" srcOrd="0" destOrd="0" presId="urn:microsoft.com/office/officeart/2005/8/layout/radial5"/>
    <dgm:cxn modelId="{4793AD58-11DC-E54D-9EF2-CDFC0DDEAF8E}" type="presParOf" srcId="{39A4E482-AD61-094D-A638-A80CAA3CE2A4}" destId="{CBFA1492-1476-1C4A-A77A-4B244AC0AC7A}" srcOrd="16" destOrd="0" presId="urn:microsoft.com/office/officeart/2005/8/layout/radial5"/>
    <dgm:cxn modelId="{798FFD66-87DB-5A4D-8315-2FF59ABB4C35}" type="presParOf" srcId="{39A4E482-AD61-094D-A638-A80CAA3CE2A4}" destId="{42D410DF-2518-D74E-B1A8-DD721C5ECA13}" srcOrd="17" destOrd="0" presId="urn:microsoft.com/office/officeart/2005/8/layout/radial5"/>
    <dgm:cxn modelId="{8C25D1F9-DAB5-774E-AB0E-9DD1A6E2803D}" type="presParOf" srcId="{42D410DF-2518-D74E-B1A8-DD721C5ECA13}" destId="{8CA86AC8-572A-A342-AE8A-5DE9D1BEBD3F}" srcOrd="0" destOrd="0" presId="urn:microsoft.com/office/officeart/2005/8/layout/radial5"/>
    <dgm:cxn modelId="{CB82AFC5-3FF8-0B43-B6C4-D1D688DC6B92}" type="presParOf" srcId="{39A4E482-AD61-094D-A638-A80CAA3CE2A4}" destId="{127B4AF5-50D1-7948-AE2D-698E10716F19}" srcOrd="18" destOrd="0" presId="urn:microsoft.com/office/officeart/2005/8/layout/radial5"/>
    <dgm:cxn modelId="{D0E3018B-FE7F-344A-BD65-7311A9A65D96}" type="presParOf" srcId="{39A4E482-AD61-094D-A638-A80CAA3CE2A4}" destId="{929546F7-8A24-8A4C-ABF3-3AADF5F3C4D0}" srcOrd="19" destOrd="0" presId="urn:microsoft.com/office/officeart/2005/8/layout/radial5"/>
    <dgm:cxn modelId="{5324527C-8A72-0A4B-A373-5E95D81EF1AF}" type="presParOf" srcId="{929546F7-8A24-8A4C-ABF3-3AADF5F3C4D0}" destId="{9C87180E-2CAD-B340-B66C-7C451A165EAA}" srcOrd="0" destOrd="0" presId="urn:microsoft.com/office/officeart/2005/8/layout/radial5"/>
    <dgm:cxn modelId="{9E85D142-67EC-A34F-AF77-A3EE249CDE55}" type="presParOf" srcId="{39A4E482-AD61-094D-A638-A80CAA3CE2A4}" destId="{54766DDF-2CEE-2E4B-A4D8-8C50F0C95115}" srcOrd="20" destOrd="0" presId="urn:microsoft.com/office/officeart/2005/8/layout/radial5"/>
    <dgm:cxn modelId="{3D645551-22E3-5143-BA66-4B67A727F89F}" type="presParOf" srcId="{39A4E482-AD61-094D-A638-A80CAA3CE2A4}" destId="{CDF54400-412E-3048-BFCD-D2E4FAC54A25}" srcOrd="21" destOrd="0" presId="urn:microsoft.com/office/officeart/2005/8/layout/radial5"/>
    <dgm:cxn modelId="{0225BBA7-A553-664B-B335-49458A5FFFE9}" type="presParOf" srcId="{CDF54400-412E-3048-BFCD-D2E4FAC54A25}" destId="{3E7BD485-3046-D043-899B-60D7495E8B7B}" srcOrd="0" destOrd="0" presId="urn:microsoft.com/office/officeart/2005/8/layout/radial5"/>
    <dgm:cxn modelId="{2668629C-7765-A948-84F2-8D3C7F86006F}" type="presParOf" srcId="{39A4E482-AD61-094D-A638-A80CAA3CE2A4}" destId="{5A7D9224-3425-464A-B5E3-313104C3C8D1}" srcOrd="22" destOrd="0" presId="urn:microsoft.com/office/officeart/2005/8/layout/radial5"/>
    <dgm:cxn modelId="{76A26B29-D081-4A40-B8A2-60D9AE405BD1}" type="presParOf" srcId="{39A4E482-AD61-094D-A638-A80CAA3CE2A4}" destId="{5A5BA41B-6279-8940-BB30-5090A1FD4D7C}" srcOrd="23" destOrd="0" presId="urn:microsoft.com/office/officeart/2005/8/layout/radial5"/>
    <dgm:cxn modelId="{90084121-8D33-B14E-8B8C-8FCC0FFDFF1D}" type="presParOf" srcId="{5A5BA41B-6279-8940-BB30-5090A1FD4D7C}" destId="{35B4600E-B04F-504D-A65A-32339CEA535C}" srcOrd="0" destOrd="0" presId="urn:microsoft.com/office/officeart/2005/8/layout/radial5"/>
    <dgm:cxn modelId="{4B950364-5F6E-D546-9D20-88F40E541BE5}" type="presParOf" srcId="{39A4E482-AD61-094D-A638-A80CAA3CE2A4}" destId="{4C3E247B-A695-1B4B-9081-2605EEFF7580}" srcOrd="2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BD85F5-3264-2B4C-AF53-366E3B8AD797}">
      <dsp:nvSpPr>
        <dsp:cNvPr id="0" name=""/>
        <dsp:cNvSpPr/>
      </dsp:nvSpPr>
      <dsp:spPr>
        <a:xfrm>
          <a:off x="4275061" y="2143456"/>
          <a:ext cx="1863876" cy="1859887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42000" r="-42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400" kern="1200" dirty="0"/>
            <a:t>OT</a:t>
          </a:r>
        </a:p>
      </dsp:txBody>
      <dsp:txXfrm>
        <a:off x="4548019" y="2415830"/>
        <a:ext cx="1317960" cy="1315139"/>
      </dsp:txXfrm>
    </dsp:sp>
    <dsp:sp modelId="{ADA6B0EF-4D50-E643-832F-3362891D3E91}">
      <dsp:nvSpPr>
        <dsp:cNvPr id="0" name=""/>
        <dsp:cNvSpPr/>
      </dsp:nvSpPr>
      <dsp:spPr>
        <a:xfrm rot="13269159">
          <a:off x="3755421" y="1824371"/>
          <a:ext cx="621283" cy="50497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888200" y="1975211"/>
        <a:ext cx="469792" cy="302983"/>
      </dsp:txXfrm>
    </dsp:sp>
    <dsp:sp modelId="{1EC3C48C-1C70-6B44-9CE9-CBCABE2DF791}">
      <dsp:nvSpPr>
        <dsp:cNvPr id="0" name=""/>
        <dsp:cNvSpPr/>
      </dsp:nvSpPr>
      <dsp:spPr>
        <a:xfrm>
          <a:off x="2395364" y="552343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1000" r="-2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543542" y="700521"/>
        <a:ext cx="715465" cy="715465"/>
      </dsp:txXfrm>
    </dsp:sp>
    <dsp:sp modelId="{02A8C42B-D32B-FA42-A228-3746EC205BDC}">
      <dsp:nvSpPr>
        <dsp:cNvPr id="0" name=""/>
        <dsp:cNvSpPr/>
      </dsp:nvSpPr>
      <dsp:spPr>
        <a:xfrm rot="16917921">
          <a:off x="5236594" y="1446937"/>
          <a:ext cx="526033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295029" y="1617345"/>
        <a:ext cx="378596" cy="294874"/>
      </dsp:txXfrm>
    </dsp:sp>
    <dsp:sp modelId="{E63C5CF1-3D14-944C-B661-7A60B8C1C625}">
      <dsp:nvSpPr>
        <dsp:cNvPr id="0" name=""/>
        <dsp:cNvSpPr/>
      </dsp:nvSpPr>
      <dsp:spPr>
        <a:xfrm>
          <a:off x="5204556" y="191795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58000" r="-58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5352734" y="339973"/>
        <a:ext cx="715465" cy="715465"/>
      </dsp:txXfrm>
    </dsp:sp>
    <dsp:sp modelId="{4E8EA47E-B834-2B4F-85A8-897935F76F16}">
      <dsp:nvSpPr>
        <dsp:cNvPr id="0" name=""/>
        <dsp:cNvSpPr/>
      </dsp:nvSpPr>
      <dsp:spPr>
        <a:xfrm rot="19044630">
          <a:off x="6006594" y="1790648"/>
          <a:ext cx="657151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026039" y="1938827"/>
        <a:ext cx="509714" cy="294874"/>
      </dsp:txXfrm>
    </dsp:sp>
    <dsp:sp modelId="{5D985D19-6E7F-A545-9800-97BB374D1744}">
      <dsp:nvSpPr>
        <dsp:cNvPr id="0" name=""/>
        <dsp:cNvSpPr/>
      </dsp:nvSpPr>
      <dsp:spPr>
        <a:xfrm>
          <a:off x="6671837" y="755959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41000" r="-4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6820015" y="904137"/>
        <a:ext cx="715465" cy="715465"/>
      </dsp:txXfrm>
    </dsp:sp>
    <dsp:sp modelId="{3CF716D8-7E15-714A-BA2C-F1B6AA159DDA}">
      <dsp:nvSpPr>
        <dsp:cNvPr id="0" name=""/>
        <dsp:cNvSpPr/>
      </dsp:nvSpPr>
      <dsp:spPr>
        <a:xfrm rot="20759994">
          <a:off x="6337191" y="2473234"/>
          <a:ext cx="582735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339381" y="2589359"/>
        <a:ext cx="435298" cy="294874"/>
      </dsp:txXfrm>
    </dsp:sp>
    <dsp:sp modelId="{6BACC27D-6CE5-5940-97D6-2F24BF35704E}">
      <dsp:nvSpPr>
        <dsp:cNvPr id="0" name=""/>
        <dsp:cNvSpPr/>
      </dsp:nvSpPr>
      <dsp:spPr>
        <a:xfrm>
          <a:off x="7162954" y="1953672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23000" r="-23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311132" y="2101850"/>
        <a:ext cx="715465" cy="715465"/>
      </dsp:txXfrm>
    </dsp:sp>
    <dsp:sp modelId="{C4832DCD-8C3A-214F-A3A8-E8D626A46BCB}">
      <dsp:nvSpPr>
        <dsp:cNvPr id="0" name=""/>
        <dsp:cNvSpPr/>
      </dsp:nvSpPr>
      <dsp:spPr>
        <a:xfrm rot="1021977">
          <a:off x="6310315" y="3252462"/>
          <a:ext cx="566518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313549" y="3329159"/>
        <a:ext cx="419081" cy="294874"/>
      </dsp:txXfrm>
    </dsp:sp>
    <dsp:sp modelId="{F3EC72B6-32BF-CA43-A47D-D883A0E671E4}">
      <dsp:nvSpPr>
        <dsp:cNvPr id="0" name=""/>
        <dsp:cNvSpPr/>
      </dsp:nvSpPr>
      <dsp:spPr>
        <a:xfrm>
          <a:off x="7097721" y="3301720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39000" r="-39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245899" y="3449898"/>
        <a:ext cx="715465" cy="715465"/>
      </dsp:txXfrm>
    </dsp:sp>
    <dsp:sp modelId="{76E848AD-93FB-B84D-8481-76B110D2B5BC}">
      <dsp:nvSpPr>
        <dsp:cNvPr id="0" name=""/>
        <dsp:cNvSpPr/>
      </dsp:nvSpPr>
      <dsp:spPr>
        <a:xfrm rot="2674467">
          <a:off x="5972793" y="3915135"/>
          <a:ext cx="675888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993999" y="3961688"/>
        <a:ext cx="528451" cy="294874"/>
      </dsp:txXfrm>
    </dsp:sp>
    <dsp:sp modelId="{6B0E1823-68C7-ED44-B693-5E2086558938}">
      <dsp:nvSpPr>
        <dsp:cNvPr id="0" name=""/>
        <dsp:cNvSpPr/>
      </dsp:nvSpPr>
      <dsp:spPr>
        <a:xfrm>
          <a:off x="6633042" y="4470955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7"/>
          <a:srcRect/>
          <a:stretch>
            <a:fillRect l="-22000" r="-22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6781220" y="4619133"/>
        <a:ext cx="715465" cy="715465"/>
      </dsp:txXfrm>
    </dsp:sp>
    <dsp:sp modelId="{245C5CD6-2806-FE42-ACE0-87F75C0E0F45}">
      <dsp:nvSpPr>
        <dsp:cNvPr id="0" name=""/>
        <dsp:cNvSpPr/>
      </dsp:nvSpPr>
      <dsp:spPr>
        <a:xfrm rot="4500000">
          <a:off x="5320447" y="4153558"/>
          <a:ext cx="483645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5374217" y="4181774"/>
        <a:ext cx="338552" cy="294874"/>
      </dsp:txXfrm>
    </dsp:sp>
    <dsp:sp modelId="{044DDA29-F660-3D41-9FD3-D4AA1E2F3567}">
      <dsp:nvSpPr>
        <dsp:cNvPr id="0" name=""/>
        <dsp:cNvSpPr/>
      </dsp:nvSpPr>
      <dsp:spPr>
        <a:xfrm>
          <a:off x="5308932" y="4835992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8"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baseline="0" dirty="0" err="1">
              <a:solidFill>
                <a:schemeClr val="tx1"/>
              </a:solidFill>
            </a:rPr>
            <a:t>toekomst</a:t>
          </a:r>
          <a:endParaRPr lang="en-US" sz="1400" kern="1200" baseline="0" dirty="0">
            <a:solidFill>
              <a:schemeClr val="tx1"/>
            </a:solidFill>
          </a:endParaRPr>
        </a:p>
      </dsp:txBody>
      <dsp:txXfrm>
        <a:off x="5457110" y="4984170"/>
        <a:ext cx="715465" cy="715465"/>
      </dsp:txXfrm>
    </dsp:sp>
    <dsp:sp modelId="{6A497457-3EB0-BC4A-8494-36B2F53CED0A}">
      <dsp:nvSpPr>
        <dsp:cNvPr id="0" name=""/>
        <dsp:cNvSpPr/>
      </dsp:nvSpPr>
      <dsp:spPr>
        <a:xfrm rot="6500115">
          <a:off x="4521745" y="4143498"/>
          <a:ext cx="498375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4618654" y="4171813"/>
        <a:ext cx="350938" cy="294874"/>
      </dsp:txXfrm>
    </dsp:sp>
    <dsp:sp modelId="{CBFA1492-1476-1C4A-A77A-4B244AC0AC7A}">
      <dsp:nvSpPr>
        <dsp:cNvPr id="0" name=""/>
        <dsp:cNvSpPr/>
      </dsp:nvSpPr>
      <dsp:spPr>
        <a:xfrm>
          <a:off x="3953534" y="4823228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9"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101712" y="4971406"/>
        <a:ext cx="715465" cy="715465"/>
      </dsp:txXfrm>
    </dsp:sp>
    <dsp:sp modelId="{42D410DF-2518-D74E-B1A8-DD721C5ECA13}">
      <dsp:nvSpPr>
        <dsp:cNvPr id="0" name=""/>
        <dsp:cNvSpPr/>
      </dsp:nvSpPr>
      <dsp:spPr>
        <a:xfrm rot="8289162">
          <a:off x="3814996" y="3809662"/>
          <a:ext cx="591059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943629" y="3858772"/>
        <a:ext cx="443622" cy="294874"/>
      </dsp:txXfrm>
    </dsp:sp>
    <dsp:sp modelId="{127B4AF5-50D1-7948-AE2D-698E10716F19}">
      <dsp:nvSpPr>
        <dsp:cNvPr id="0" name=""/>
        <dsp:cNvSpPr/>
      </dsp:nvSpPr>
      <dsp:spPr>
        <a:xfrm>
          <a:off x="2799915" y="4270160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10"/>
          <a:srcRect/>
          <a:stretch>
            <a:fillRect l="-44000" r="-44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948093" y="4418338"/>
        <a:ext cx="715465" cy="715465"/>
      </dsp:txXfrm>
    </dsp:sp>
    <dsp:sp modelId="{929546F7-8A24-8A4C-ABF3-3AADF5F3C4D0}">
      <dsp:nvSpPr>
        <dsp:cNvPr id="0" name=""/>
        <dsp:cNvSpPr/>
      </dsp:nvSpPr>
      <dsp:spPr>
        <a:xfrm rot="9999252">
          <a:off x="3397978" y="3179851"/>
          <a:ext cx="648997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543424" y="3261126"/>
        <a:ext cx="501560" cy="294874"/>
      </dsp:txXfrm>
    </dsp:sp>
    <dsp:sp modelId="{54766DDF-2CEE-2E4B-A4D8-8C50F0C95115}">
      <dsp:nvSpPr>
        <dsp:cNvPr id="0" name=""/>
        <dsp:cNvSpPr/>
      </dsp:nvSpPr>
      <dsp:spPr>
        <a:xfrm>
          <a:off x="2110718" y="3182013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11"/>
          <a:srcRect/>
          <a:stretch>
            <a:fillRect l="-21000" r="-2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2258896" y="3330191"/>
        <a:ext cx="715465" cy="715465"/>
      </dsp:txXfrm>
    </dsp:sp>
    <dsp:sp modelId="{CDF54400-412E-3048-BFCD-D2E4FAC54A25}">
      <dsp:nvSpPr>
        <dsp:cNvPr id="0" name=""/>
        <dsp:cNvSpPr/>
      </dsp:nvSpPr>
      <dsp:spPr>
        <a:xfrm rot="14563818">
          <a:off x="4293318" y="1467832"/>
          <a:ext cx="645629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4400813" y="1631648"/>
        <a:ext cx="498192" cy="294874"/>
      </dsp:txXfrm>
    </dsp:sp>
    <dsp:sp modelId="{5A7D9224-3425-464A-B5E3-313104C3C8D1}">
      <dsp:nvSpPr>
        <dsp:cNvPr id="0" name=""/>
        <dsp:cNvSpPr/>
      </dsp:nvSpPr>
      <dsp:spPr>
        <a:xfrm>
          <a:off x="3504138" y="245426"/>
          <a:ext cx="1011821" cy="1011821"/>
        </a:xfrm>
        <a:prstGeom prst="ellipse">
          <a:avLst/>
        </a:prstGeom>
        <a:blipFill rotWithShape="0">
          <a:blip xmlns:r="http://schemas.openxmlformats.org/officeDocument/2006/relationships" r:embed="rId12"/>
          <a:srcRect/>
          <a:stretch>
            <a:fillRect l="-16000" r="-16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3652316" y="393604"/>
        <a:ext cx="715465" cy="715465"/>
      </dsp:txXfrm>
    </dsp:sp>
    <dsp:sp modelId="{5A5BA41B-6279-8940-BB30-5090A1FD4D7C}">
      <dsp:nvSpPr>
        <dsp:cNvPr id="0" name=""/>
        <dsp:cNvSpPr/>
      </dsp:nvSpPr>
      <dsp:spPr>
        <a:xfrm rot="11794581">
          <a:off x="3469562" y="2439386"/>
          <a:ext cx="643311" cy="49145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613935" y="2558708"/>
        <a:ext cx="495874" cy="294874"/>
      </dsp:txXfrm>
    </dsp:sp>
    <dsp:sp modelId="{4C3E247B-A695-1B4B-9081-2605EEFF7580}">
      <dsp:nvSpPr>
        <dsp:cNvPr id="0" name=""/>
        <dsp:cNvSpPr/>
      </dsp:nvSpPr>
      <dsp:spPr>
        <a:xfrm>
          <a:off x="1971503" y="1754990"/>
          <a:ext cx="1011821" cy="10118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 Smart</a:t>
          </a:r>
        </a:p>
      </dsp:txBody>
      <dsp:txXfrm>
        <a:off x="2119681" y="1903168"/>
        <a:ext cx="715465" cy="7154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0.76396</cdr:x>
      <cdr:y>0.09536</cdr:y>
    </cdr:from>
    <cdr:to>
      <cdr:x>0.95462</cdr:x>
      <cdr:y>0.23377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FF280C7A-9F1D-434C-8433-549D227D3046}"/>
            </a:ext>
          </a:extLst>
        </cdr:cNvPr>
        <cdr:cNvSpPr txBox="1"/>
      </cdr:nvSpPr>
      <cdr:spPr>
        <a:xfrm xmlns:a="http://schemas.openxmlformats.org/drawingml/2006/main">
          <a:off x="4329667" y="279765"/>
          <a:ext cx="1080534" cy="406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000">
              <a:solidFill>
                <a:srgbClr val="FF0000"/>
              </a:solidFill>
            </a:rPr>
            <a:t>Max. 26.00 MW</a:t>
          </a:r>
          <a:br>
            <a:rPr lang="en-US" sz="1000">
              <a:solidFill>
                <a:srgbClr val="FF0000"/>
              </a:solidFill>
            </a:rPr>
          </a:br>
          <a:r>
            <a:rPr lang="en-US" sz="1000">
              <a:solidFill>
                <a:srgbClr val="FF0000"/>
              </a:solidFill>
            </a:rPr>
            <a:t>(for 1 hour a day)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E54CF2-DD79-4FD7-ABE7-74E27EEF38C4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B7A3DD-5062-46B7-81FF-9C72127AE2A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6777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5751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64619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997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668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9085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79036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6130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180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7093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Gerrit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FE341-87CF-4882-AE80-B0B4FE4B4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059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Gerrit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FE341-87CF-4882-AE80-B0B4FE4B4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653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872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0503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Gerrit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FE341-87CF-4882-AE80-B0B4FE4B4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7878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Gerrit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FE341-87CF-4882-AE80-B0B4FE4B4F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94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313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3128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8030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474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770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6480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B7A3DD-5062-46B7-81FF-9C72127AE2A7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1796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0234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9588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982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955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14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6469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446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71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4381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799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6619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DB4A4-7697-48A1-8F25-3DC8E9223AEB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508BF-0180-4A0C-904F-C9E627D5858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80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svg"/><Relationship Id="rId3" Type="http://schemas.openxmlformats.org/officeDocument/2006/relationships/image" Target="../media/image41.JP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5" Type="http://schemas.openxmlformats.org/officeDocument/2006/relationships/image" Target="../media/image9.svg"/><Relationship Id="rId10" Type="http://schemas.openxmlformats.org/officeDocument/2006/relationships/image" Target="../media/image46.png"/><Relationship Id="rId4" Type="http://schemas.openxmlformats.org/officeDocument/2006/relationships/image" Target="../media/image8.png"/><Relationship Id="rId9" Type="http://schemas.openxmlformats.org/officeDocument/2006/relationships/image" Target="../media/image45.svg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image" Target="../media/image6.jpeg"/><Relationship Id="rId7" Type="http://schemas.openxmlformats.org/officeDocument/2006/relationships/image" Target="../media/image9.sv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3.png"/><Relationship Id="rId4" Type="http://schemas.openxmlformats.org/officeDocument/2006/relationships/hyperlink" Target="https://www.google.nl/url?sa=i&amp;url=https://nl.linkedin.com/company/netinium-bv&amp;psig=AOvVaw3UYFAclL6hugbcwTJCBP86&amp;ust=1616076664388000&amp;source=images&amp;cd=vfe&amp;ved=0CAIQjRxqFwoTCJCZlLXBt-8CFQAAAAAdAAAAABAD" TargetMode="External"/><Relationship Id="rId9" Type="http://schemas.openxmlformats.org/officeDocument/2006/relationships/image" Target="../media/image11.sv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chart" Target="../charts/chart1.xml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5" Type="http://schemas.openxmlformats.org/officeDocument/2006/relationships/image" Target="../media/image4.png"/><Relationship Id="rId10" Type="http://schemas.openxmlformats.org/officeDocument/2006/relationships/image" Target="../media/image11.svg"/><Relationship Id="rId4" Type="http://schemas.openxmlformats.org/officeDocument/2006/relationships/image" Target="../media/image9.svg"/><Relationship Id="rId9" Type="http://schemas.openxmlformats.org/officeDocument/2006/relationships/image" Target="../media/image10.png"/><Relationship Id="rId1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9.png"/><Relationship Id="rId7" Type="http://schemas.openxmlformats.org/officeDocument/2006/relationships/image" Target="../media/image13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1.svg"/><Relationship Id="rId5" Type="http://schemas.openxmlformats.org/officeDocument/2006/relationships/image" Target="../media/image9.svg"/><Relationship Id="rId10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8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4.png"/><Relationship Id="rId4" Type="http://schemas.openxmlformats.org/officeDocument/2006/relationships/image" Target="../media/image9.sv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11" Type="http://schemas.openxmlformats.org/officeDocument/2006/relationships/chart" Target="../charts/chart3.xml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10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35.png"/><Relationship Id="rId5" Type="http://schemas.openxmlformats.org/officeDocument/2006/relationships/image" Target="../media/image14.jpeg"/><Relationship Id="rId15" Type="http://schemas.openxmlformats.org/officeDocument/2006/relationships/image" Target="../media/image4.png"/><Relationship Id="rId10" Type="http://schemas.openxmlformats.org/officeDocument/2006/relationships/image" Target="../media/image13.sv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5">
            <a:extLst>
              <a:ext uri="{FF2B5EF4-FFF2-40B4-BE49-F238E27FC236}">
                <a16:creationId xmlns:a16="http://schemas.microsoft.com/office/drawing/2014/main" id="{14FDD3C0-FBCA-9443-A4DE-04807055E5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1" t="14447" b="38191"/>
          <a:stretch/>
        </p:blipFill>
        <p:spPr>
          <a:xfrm>
            <a:off x="0" y="1706136"/>
            <a:ext cx="1219200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AE5E6E25-2804-9445-8C29-AF0C228C968B}"/>
              </a:ext>
            </a:extLst>
          </p:cNvPr>
          <p:cNvSpPr txBox="1">
            <a:spLocks/>
          </p:cNvSpPr>
          <p:nvPr/>
        </p:nvSpPr>
        <p:spPr>
          <a:xfrm>
            <a:off x="371786" y="899257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400" i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387AA55-A175-DF43-89A3-8AF8625CBE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503845" cy="3048000"/>
          </a:xfrm>
          <a:prstGeom prst="rect">
            <a:avLst/>
          </a:prstGeom>
        </p:spPr>
      </p:pic>
      <p:sp>
        <p:nvSpPr>
          <p:cNvPr id="23" name="Title 3">
            <a:extLst>
              <a:ext uri="{FF2B5EF4-FFF2-40B4-BE49-F238E27FC236}">
                <a16:creationId xmlns:a16="http://schemas.microsoft.com/office/drawing/2014/main" id="{39631634-4F40-B643-9671-4336C6B85CC1}"/>
              </a:ext>
            </a:extLst>
          </p:cNvPr>
          <p:cNvSpPr txBox="1">
            <a:spLocks/>
          </p:cNvSpPr>
          <p:nvPr/>
        </p:nvSpPr>
        <p:spPr>
          <a:xfrm>
            <a:off x="371785" y="881774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Duurzaam bedrijf op Bonaire</a:t>
            </a:r>
          </a:p>
        </p:txBody>
      </p:sp>
      <p:sp>
        <p:nvSpPr>
          <p:cNvPr id="26" name="Title 3">
            <a:extLst>
              <a:ext uri="{FF2B5EF4-FFF2-40B4-BE49-F238E27FC236}">
                <a16:creationId xmlns:a16="http://schemas.microsoft.com/office/drawing/2014/main" id="{23A92C38-62D1-D442-A55F-05C3816BE629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/>
              <a:t>WEB Bonaire</a:t>
            </a:r>
            <a:endParaRPr lang="nl-NL" sz="4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710679-4FB6-2738-9828-0EE636C18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664" y="584325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64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page58image52118960">
            <a:extLst>
              <a:ext uri="{FF2B5EF4-FFF2-40B4-BE49-F238E27FC236}">
                <a16:creationId xmlns:a16="http://schemas.microsoft.com/office/drawing/2014/main" id="{BD2055F3-1EC9-2947-8380-6D2DB1073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9" b="13892"/>
          <a:stretch/>
        </p:blipFill>
        <p:spPr bwMode="auto">
          <a:xfrm>
            <a:off x="549660" y="1380900"/>
            <a:ext cx="8211968" cy="522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6933CB8-6F5C-8142-BFEF-946A2576F3EF}"/>
              </a:ext>
            </a:extLst>
          </p:cNvPr>
          <p:cNvSpPr txBox="1">
            <a:spLocks/>
          </p:cNvSpPr>
          <p:nvPr/>
        </p:nvSpPr>
        <p:spPr>
          <a:xfrm>
            <a:off x="371786" y="718582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Waarom nog niet naar 100%?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3B534384-F1CA-8643-9B9A-F1E0D58246CD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Toekomst</a:t>
            </a:r>
            <a:endParaRPr lang="nl-NL" sz="4000" i="1" dirty="0"/>
          </a:p>
        </p:txBody>
      </p:sp>
      <p:pic>
        <p:nvPicPr>
          <p:cNvPr id="10" name="Picture 1" descr="page58image52118960">
            <a:extLst>
              <a:ext uri="{FF2B5EF4-FFF2-40B4-BE49-F238E27FC236}">
                <a16:creationId xmlns:a16="http://schemas.microsoft.com/office/drawing/2014/main" id="{B4D47D09-AA7A-254C-B81A-EA940C0E7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86632" r="57832"/>
          <a:stretch/>
        </p:blipFill>
        <p:spPr bwMode="auto">
          <a:xfrm>
            <a:off x="6723529" y="252176"/>
            <a:ext cx="2624715" cy="114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56A72-6960-107D-1EB9-E6D1BF4E206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04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E6716F8-D788-2A45-88D0-9C2D8D2837B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503845" cy="3048000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4981B41B-2021-F048-A1F5-00755C628171}"/>
              </a:ext>
            </a:extLst>
          </p:cNvPr>
          <p:cNvSpPr txBox="1">
            <a:spLocks/>
          </p:cNvSpPr>
          <p:nvPr/>
        </p:nvSpPr>
        <p:spPr>
          <a:xfrm>
            <a:off x="371786" y="718582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De laatste 20%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B865CE-308A-CE48-B484-5671F4181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9" b="35409"/>
          <a:stretch/>
        </p:blipFill>
        <p:spPr>
          <a:xfrm>
            <a:off x="71286" y="4829863"/>
            <a:ext cx="10385144" cy="202813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E45E83-7DF4-8047-9B49-68B8E72708E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46" y="3811792"/>
            <a:ext cx="503845" cy="3048000"/>
          </a:xfrm>
          <a:prstGeom prst="rect">
            <a:avLst/>
          </a:prstGeom>
        </p:spPr>
      </p:pic>
      <p:pic>
        <p:nvPicPr>
          <p:cNvPr id="18" name="Graphic 17" descr="Factory with solid fill">
            <a:extLst>
              <a:ext uri="{FF2B5EF4-FFF2-40B4-BE49-F238E27FC236}">
                <a16:creationId xmlns:a16="http://schemas.microsoft.com/office/drawing/2014/main" id="{E01AEE98-99A1-A94E-9596-908DCE85A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54" y="2404699"/>
            <a:ext cx="1766982" cy="1766982"/>
          </a:xfrm>
          <a:prstGeom prst="rect">
            <a:avLst/>
          </a:prstGeom>
        </p:spPr>
      </p:pic>
      <p:pic>
        <p:nvPicPr>
          <p:cNvPr id="19" name="Graphic 18" descr="Factory with solid fill">
            <a:extLst>
              <a:ext uri="{FF2B5EF4-FFF2-40B4-BE49-F238E27FC236}">
                <a16:creationId xmlns:a16="http://schemas.microsoft.com/office/drawing/2014/main" id="{57EBF0C5-7C8C-6643-A7C1-4C8B2E6E1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83428" y="2030081"/>
            <a:ext cx="2141600" cy="2141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1934CF2-9ABB-9341-921A-5E790D85B858}"/>
              </a:ext>
            </a:extLst>
          </p:cNvPr>
          <p:cNvSpPr/>
          <p:nvPr/>
        </p:nvSpPr>
        <p:spPr>
          <a:xfrm>
            <a:off x="1686320" y="3862311"/>
            <a:ext cx="1619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fossiele opwek </a:t>
            </a:r>
            <a:endParaRPr lang="en-NL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814543-8456-BE42-8983-DE9803AEDF0C}"/>
              </a:ext>
            </a:extLst>
          </p:cNvPr>
          <p:cNvSpPr/>
          <p:nvPr/>
        </p:nvSpPr>
        <p:spPr>
          <a:xfrm>
            <a:off x="6307834" y="3862311"/>
            <a:ext cx="2692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Dual </a:t>
            </a:r>
            <a:r>
              <a:rPr lang="nl-NL" dirty="0" err="1"/>
              <a:t>fuel</a:t>
            </a:r>
            <a:r>
              <a:rPr lang="nl-NL" dirty="0"/>
              <a:t>: LPG &amp; Waterstof</a:t>
            </a:r>
            <a:endParaRPr lang="en-NL" dirty="0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5A5F0943-3818-554C-BE1F-6C8C394291C2}"/>
              </a:ext>
            </a:extLst>
          </p:cNvPr>
          <p:cNvSpPr/>
          <p:nvPr/>
        </p:nvSpPr>
        <p:spPr>
          <a:xfrm>
            <a:off x="4362176" y="3110607"/>
            <a:ext cx="1285587" cy="636786"/>
          </a:xfrm>
          <a:prstGeom prst="rightArrow">
            <a:avLst/>
          </a:prstGeom>
          <a:solidFill>
            <a:srgbClr val="399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3996BB"/>
              </a:solidFill>
            </a:endParaRPr>
          </a:p>
        </p:txBody>
      </p:sp>
      <p:pic>
        <p:nvPicPr>
          <p:cNvPr id="28" name="Graphic 27" descr="Fuel with solid fill">
            <a:extLst>
              <a:ext uri="{FF2B5EF4-FFF2-40B4-BE49-F238E27FC236}">
                <a16:creationId xmlns:a16="http://schemas.microsoft.com/office/drawing/2014/main" id="{3A41FC75-C498-D547-85DB-301420E41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46105" y="2597117"/>
            <a:ext cx="888632" cy="888632"/>
          </a:xfrm>
          <a:prstGeom prst="rect">
            <a:avLst/>
          </a:prstGeom>
        </p:spPr>
      </p:pic>
      <p:pic>
        <p:nvPicPr>
          <p:cNvPr id="30" name="Graphic 29" descr="Water with solid fill">
            <a:extLst>
              <a:ext uri="{FF2B5EF4-FFF2-40B4-BE49-F238E27FC236}">
                <a16:creationId xmlns:a16="http://schemas.microsoft.com/office/drawing/2014/main" id="{92BA1ADB-BABB-0443-A892-2F413E96D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33652" y="2215419"/>
            <a:ext cx="669034" cy="669034"/>
          </a:xfrm>
          <a:prstGeom prst="rect">
            <a:avLst/>
          </a:prstGeom>
        </p:spPr>
      </p:pic>
      <p:pic>
        <p:nvPicPr>
          <p:cNvPr id="31" name="Graphic 30" descr="Water with solid fill">
            <a:extLst>
              <a:ext uri="{FF2B5EF4-FFF2-40B4-BE49-F238E27FC236}">
                <a16:creationId xmlns:a16="http://schemas.microsoft.com/office/drawing/2014/main" id="{0EE3D259-3F40-7C46-BDED-EB93268CE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279340" y="2315650"/>
            <a:ext cx="669034" cy="669034"/>
          </a:xfrm>
          <a:prstGeom prst="rect">
            <a:avLst/>
          </a:prstGeom>
        </p:spPr>
      </p:pic>
      <p:pic>
        <p:nvPicPr>
          <p:cNvPr id="34" name="Graphic 33" descr="Fuel with solid fill">
            <a:extLst>
              <a:ext uri="{FF2B5EF4-FFF2-40B4-BE49-F238E27FC236}">
                <a16:creationId xmlns:a16="http://schemas.microsoft.com/office/drawing/2014/main" id="{7453B6A2-294E-2A43-A61C-AB81AED790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08026" y="3069791"/>
            <a:ext cx="914400" cy="914400"/>
          </a:xfrm>
          <a:prstGeom prst="rect">
            <a:avLst/>
          </a:prstGeom>
        </p:spPr>
      </p:pic>
      <p:pic>
        <p:nvPicPr>
          <p:cNvPr id="36" name="Graphic 35" descr="Oil Rig with solid fill">
            <a:extLst>
              <a:ext uri="{FF2B5EF4-FFF2-40B4-BE49-F238E27FC236}">
                <a16:creationId xmlns:a16="http://schemas.microsoft.com/office/drawing/2014/main" id="{41CDF649-071A-5243-932C-5405A1590D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64946" y="3096502"/>
            <a:ext cx="914400" cy="914400"/>
          </a:xfrm>
          <a:prstGeom prst="rect">
            <a:avLst/>
          </a:prstGeom>
        </p:spPr>
      </p:pic>
      <p:sp>
        <p:nvSpPr>
          <p:cNvPr id="37" name="Title 3">
            <a:extLst>
              <a:ext uri="{FF2B5EF4-FFF2-40B4-BE49-F238E27FC236}">
                <a16:creationId xmlns:a16="http://schemas.microsoft.com/office/drawing/2014/main" id="{EA564DB2-307E-8B4F-B449-76FE1DF8B535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Toekomst</a:t>
            </a:r>
            <a:endParaRPr lang="nl-NL" sz="4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0DE343-CF90-8B9B-92F2-FC69158FED1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36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Uitdagingen</a:t>
            </a:r>
            <a:r>
              <a:rPr lang="en-US" sz="4000" i="1" dirty="0"/>
              <a:t> </a:t>
            </a:r>
            <a:r>
              <a:rPr lang="en-US" sz="4000" i="1" dirty="0" err="1"/>
              <a:t>genoeg</a:t>
            </a:r>
            <a:r>
              <a:rPr lang="en-US" sz="4000" i="1" dirty="0"/>
              <a:t> </a:t>
            </a:r>
            <a:r>
              <a:rPr lang="en-US" sz="4000" i="1" dirty="0" err="1"/>
              <a:t>voor</a:t>
            </a:r>
            <a:r>
              <a:rPr lang="en-US" sz="4000" i="1" dirty="0"/>
              <a:t> de </a:t>
            </a:r>
            <a:r>
              <a:rPr lang="en-US" sz="4000" i="1" dirty="0" err="1"/>
              <a:t>toekomst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19839F-3A3B-024B-83FC-D7E7EBA55F79}"/>
              </a:ext>
            </a:extLst>
          </p:cNvPr>
          <p:cNvSpPr txBox="1">
            <a:spLocks/>
          </p:cNvSpPr>
          <p:nvPr/>
        </p:nvSpPr>
        <p:spPr>
          <a:xfrm>
            <a:off x="561214" y="2247562"/>
            <a:ext cx="3557024" cy="25788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i="1" dirty="0"/>
              <a:t>Onderhoud bestaande assets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4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i="1" dirty="0"/>
              <a:t>Groei managen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4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i="1" dirty="0"/>
              <a:t>Net op orde houden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EC1CC7-1FCD-598C-DD01-1314553EF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7344" y="1347537"/>
            <a:ext cx="4893901" cy="4893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85DAC8-C31D-3627-EDC4-C1FE654785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2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190745" y="101374"/>
            <a:ext cx="9097634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Waarom</a:t>
            </a:r>
            <a:r>
              <a:rPr lang="en-US" sz="4000" i="1" dirty="0"/>
              <a:t>? </a:t>
            </a:r>
            <a:r>
              <a:rPr lang="en-US" sz="4000" i="1" dirty="0" err="1"/>
              <a:t>Redelijk</a:t>
            </a:r>
            <a:r>
              <a:rPr lang="en-US" sz="4000" i="1" dirty="0"/>
              <a:t> wat </a:t>
            </a:r>
            <a:r>
              <a:rPr lang="en-US" sz="4000" i="1" dirty="0" err="1"/>
              <a:t>recente</a:t>
            </a:r>
            <a:r>
              <a:rPr lang="en-US" sz="4000" i="1" dirty="0"/>
              <a:t> </a:t>
            </a:r>
            <a:r>
              <a:rPr lang="en-US" sz="4000" i="1" dirty="0" err="1"/>
              <a:t>storingen</a:t>
            </a:r>
            <a:r>
              <a:rPr lang="en-US" sz="4000" i="1" dirty="0"/>
              <a:t> in het MS Net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19839F-3A3B-024B-83FC-D7E7EBA55F79}"/>
              </a:ext>
            </a:extLst>
          </p:cNvPr>
          <p:cNvSpPr txBox="1">
            <a:spLocks/>
          </p:cNvSpPr>
          <p:nvPr/>
        </p:nvSpPr>
        <p:spPr>
          <a:xfrm>
            <a:off x="621167" y="3644811"/>
            <a:ext cx="7540313" cy="9540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400" i="1" dirty="0">
              <a:solidFill>
                <a:srgbClr val="3996BB"/>
              </a:solidFill>
            </a:endParaRPr>
          </a:p>
        </p:txBody>
      </p:sp>
      <p:pic>
        <p:nvPicPr>
          <p:cNvPr id="2" name="Picture 1" descr="A close-up of a light bulb&#10;&#10;Description automatically generated">
            <a:extLst>
              <a:ext uri="{FF2B5EF4-FFF2-40B4-BE49-F238E27FC236}">
                <a16:creationId xmlns:a16="http://schemas.microsoft.com/office/drawing/2014/main" id="{8154FFDC-9C1A-27F9-4A56-0740B925BE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441" y="991327"/>
            <a:ext cx="3041275" cy="228095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 descr="A bone in a light bulb&#10;&#10;Description automatically generated">
            <a:extLst>
              <a:ext uri="{FF2B5EF4-FFF2-40B4-BE49-F238E27FC236}">
                <a16:creationId xmlns:a16="http://schemas.microsoft.com/office/drawing/2014/main" id="{740A0E32-CFE8-4559-A20C-2BFB946CF5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022" y="2932405"/>
            <a:ext cx="3613800" cy="206311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5" descr="A close-up of a power line&#10;&#10;Description automatically generated">
            <a:extLst>
              <a:ext uri="{FF2B5EF4-FFF2-40B4-BE49-F238E27FC236}">
                <a16:creationId xmlns:a16="http://schemas.microsoft.com/office/drawing/2014/main" id="{DBD2EC65-32FB-CEAD-2AC4-66B3FE11FE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300" y="4250629"/>
            <a:ext cx="3732433" cy="21886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A wooden power pole with wires&#10;&#10;Description automatically generated">
            <a:extLst>
              <a:ext uri="{FF2B5EF4-FFF2-40B4-BE49-F238E27FC236}">
                <a16:creationId xmlns:a16="http://schemas.microsoft.com/office/drawing/2014/main" id="{8D9BCD4B-6BE6-6F94-4B23-2DAA0BD592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0299" y="912277"/>
            <a:ext cx="3094669" cy="221047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 descr="A close-up of a power line&#10;&#10;Description automatically generated">
            <a:extLst>
              <a:ext uri="{FF2B5EF4-FFF2-40B4-BE49-F238E27FC236}">
                <a16:creationId xmlns:a16="http://schemas.microsoft.com/office/drawing/2014/main" id="{9A32A0E5-E3A1-C7A1-F6C5-F75E64834F7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9550" y="2850190"/>
            <a:ext cx="3051728" cy="17916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 descr="A power line pole with wires&#10;&#10;Description automatically generated">
            <a:extLst>
              <a:ext uri="{FF2B5EF4-FFF2-40B4-BE49-F238E27FC236}">
                <a16:creationId xmlns:a16="http://schemas.microsoft.com/office/drawing/2014/main" id="{3EF6EDBC-1043-8516-770B-CD93593868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174" y="4333952"/>
            <a:ext cx="2745398" cy="20585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FA3DDB-2A3F-0E27-8C57-EBE4057D0C7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9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Recente</a:t>
            </a:r>
            <a:r>
              <a:rPr lang="en-US" sz="4000" i="1" dirty="0"/>
              <a:t> </a:t>
            </a:r>
            <a:r>
              <a:rPr lang="en-US" sz="4000" i="1" dirty="0" err="1"/>
              <a:t>storingen</a:t>
            </a:r>
            <a:endParaRPr lang="nl-NL" sz="4000" i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475214-FECA-1840-710B-653B02E23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15" y="1393658"/>
            <a:ext cx="4674758" cy="4388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12849F-DDF7-2288-16E5-3D9EE389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567" y="976993"/>
            <a:ext cx="3332470" cy="52217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8F70D4-9C6C-82E7-F659-279A513306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2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Recente</a:t>
            </a:r>
            <a:r>
              <a:rPr lang="en-US" sz="4000" i="1" dirty="0"/>
              <a:t> </a:t>
            </a:r>
            <a:r>
              <a:rPr lang="en-US" sz="4000" i="1" dirty="0" err="1"/>
              <a:t>storingen</a:t>
            </a:r>
            <a:endParaRPr lang="nl-NL" sz="4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69A72-5FA6-4AB4-9AA0-D7F1E1B07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7" y="1773973"/>
            <a:ext cx="3958657" cy="4316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547AD3-50A1-0D5D-C1B1-45DF858EB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588" y="1746293"/>
            <a:ext cx="4352624" cy="431688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42AB7EF-9431-714E-954D-2D4DDDB81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572078" y="1746294"/>
            <a:ext cx="2653876" cy="431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18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8305421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i="1" dirty="0"/>
              <a:t>Dit kon niet zo doorgaan!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711A436-88CC-8698-D931-C9DC075C7375}"/>
              </a:ext>
            </a:extLst>
          </p:cNvPr>
          <p:cNvSpPr txBox="1">
            <a:spLocks/>
          </p:cNvSpPr>
          <p:nvPr/>
        </p:nvSpPr>
        <p:spPr>
          <a:xfrm>
            <a:off x="631407" y="1858164"/>
            <a:ext cx="4762923" cy="314167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/>
              <a:t>Ondernomen acties</a:t>
            </a:r>
          </a:p>
          <a:p>
            <a:pPr algn="l"/>
            <a:endParaRPr lang="nl-NL" sz="24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i="1" dirty="0"/>
              <a:t>In 2023 complete asset inventarisatie m.b.v. AI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4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i="1" dirty="0"/>
              <a:t>Met als doel GIS-systeem zo accuraat mogelijk te krijgen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4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i="1" dirty="0"/>
              <a:t>Van correctief naar preventief onderhoud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4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400" i="1" dirty="0"/>
              <a:t>Twee ploegen continu met onderhoud bezig </a:t>
            </a:r>
          </a:p>
          <a:p>
            <a:pPr algn="l"/>
            <a:endParaRPr lang="nl-NL" sz="2400" i="1" dirty="0">
              <a:solidFill>
                <a:srgbClr val="3996BB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681657-BE67-E779-21D7-F5BBBEF7B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700" y="829056"/>
            <a:ext cx="2397623" cy="5606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01F605-07C3-F044-293C-B13289256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323" y="829056"/>
            <a:ext cx="2336867" cy="5606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EA0C05-1F4E-CE95-12E8-E2E5D31B857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0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8305421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00" i="1" dirty="0"/>
              <a:t>Niet </a:t>
            </a:r>
            <a:r>
              <a:rPr lang="en-US" sz="5800" i="1" dirty="0" err="1"/>
              <a:t>alleen</a:t>
            </a:r>
            <a:r>
              <a:rPr lang="en-US" sz="5800" i="1" dirty="0"/>
              <a:t> </a:t>
            </a:r>
            <a:r>
              <a:rPr lang="en-US" sz="5800" i="1" dirty="0" err="1"/>
              <a:t>bovengronds</a:t>
            </a:r>
            <a:r>
              <a:rPr lang="en-US" sz="5800" i="1" dirty="0"/>
              <a:t> maar </a:t>
            </a:r>
            <a:r>
              <a:rPr lang="en-US" sz="5800" i="1" dirty="0" err="1"/>
              <a:t>ook</a:t>
            </a:r>
            <a:r>
              <a:rPr lang="en-US" sz="5800" i="1" dirty="0"/>
              <a:t> in MS</a:t>
            </a:r>
            <a:r>
              <a:rPr lang="en-US" sz="4000" i="1" dirty="0"/>
              <a:t> </a:t>
            </a:r>
            <a:r>
              <a:rPr lang="en-US" sz="5800" i="1" dirty="0" err="1"/>
              <a:t>installaties</a:t>
            </a:r>
            <a:endParaRPr lang="nl-NL" sz="5800" i="1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711A436-88CC-8698-D931-C9DC075C7375}"/>
              </a:ext>
            </a:extLst>
          </p:cNvPr>
          <p:cNvSpPr txBox="1">
            <a:spLocks/>
          </p:cNvSpPr>
          <p:nvPr/>
        </p:nvSpPr>
        <p:spPr>
          <a:xfrm>
            <a:off x="425152" y="1024403"/>
            <a:ext cx="4762923" cy="453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Daarna geanalyseerd </a:t>
            </a:r>
          </a:p>
        </p:txBody>
      </p:sp>
      <p:pic>
        <p:nvPicPr>
          <p:cNvPr id="3" name="Afbeelding 4" descr="Afbeelding met tekst, kaart, schermopname, atlas&#10;&#10;Automatisch gegenereerde beschrijving">
            <a:extLst>
              <a:ext uri="{FF2B5EF4-FFF2-40B4-BE49-F238E27FC236}">
                <a16:creationId xmlns:a16="http://schemas.microsoft.com/office/drawing/2014/main" id="{5EA62585-0C32-50AD-253B-0A096A776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7"/>
          <a:stretch/>
        </p:blipFill>
        <p:spPr>
          <a:xfrm>
            <a:off x="316259" y="1027893"/>
            <a:ext cx="10113432" cy="50767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41C073-87D5-7FB7-E8B6-A7EFCC0B5E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795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8305421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Opstellingscondities</a:t>
            </a:r>
            <a:endParaRPr lang="nl-NL" sz="40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31AFFD-0239-C305-70AB-5AF61F37B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904" y="1196083"/>
            <a:ext cx="1820002" cy="4564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5D19B3-0176-4F1C-D0E1-04BB55F06A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861" y="1196083"/>
            <a:ext cx="2747651" cy="4564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6A34E7-9C1F-6503-415A-F58F525D9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787" y="1196083"/>
            <a:ext cx="4137615" cy="4603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5502EB-F8CA-B8FF-F441-E7652CE5B2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55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8305421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i="1" dirty="0"/>
              <a:t>Eerst inventarisatie m.b.v. AI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53CA5-7E2F-2D3E-E894-4C25F1DEB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87" y="809446"/>
            <a:ext cx="9945578" cy="57963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81814DC-2679-850B-D620-EC1E9EE7036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13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4061CA03-411C-BA46-B499-939952A2D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19622" r="-17385" b="41596"/>
          <a:stretch/>
        </p:blipFill>
        <p:spPr bwMode="auto">
          <a:xfrm>
            <a:off x="0" y="4834031"/>
            <a:ext cx="11818881" cy="202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C416796-5408-5C4C-889B-04A84A861DAD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/>
              <a:t>WEB Bonaire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5542B2C-672E-664E-95DB-C287D74B6EC6}"/>
              </a:ext>
            </a:extLst>
          </p:cNvPr>
          <p:cNvSpPr txBox="1">
            <a:spLocks/>
          </p:cNvSpPr>
          <p:nvPr/>
        </p:nvSpPr>
        <p:spPr>
          <a:xfrm>
            <a:off x="371785" y="776864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Wie zijn wij?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FB7F6FE-9906-4B46-A38C-27942E2338FD}"/>
              </a:ext>
            </a:extLst>
          </p:cNvPr>
          <p:cNvSpPr/>
          <p:nvPr/>
        </p:nvSpPr>
        <p:spPr>
          <a:xfrm>
            <a:off x="371785" y="1584748"/>
            <a:ext cx="716932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Opgericht</a:t>
            </a:r>
            <a:r>
              <a:rPr lang="en-US" dirty="0"/>
              <a:t> in 1963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eigendom</a:t>
            </a:r>
            <a:r>
              <a:rPr lang="en-US" dirty="0"/>
              <a:t> van het </a:t>
            </a:r>
            <a:r>
              <a:rPr lang="en-US" dirty="0" err="1"/>
              <a:t>Openbaar</a:t>
            </a:r>
            <a:r>
              <a:rPr lang="en-US" dirty="0"/>
              <a:t> </a:t>
            </a:r>
            <a:r>
              <a:rPr lang="en-US" dirty="0" err="1"/>
              <a:t>Lichaam</a:t>
            </a:r>
            <a:r>
              <a:rPr lang="en-US" dirty="0"/>
              <a:t> Bonaire (OLB) </a:t>
            </a:r>
          </a:p>
          <a:p>
            <a:endParaRPr lang="en-US" dirty="0"/>
          </a:p>
          <a:p>
            <a:r>
              <a:rPr lang="en-US" dirty="0" err="1"/>
              <a:t>Verantwoordelijk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duurzame</a:t>
            </a:r>
            <a:r>
              <a:rPr lang="en-US" dirty="0"/>
              <a:t>, </a:t>
            </a:r>
            <a:r>
              <a:rPr lang="en-US" dirty="0" err="1"/>
              <a:t>betrouwbare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betaalbare</a:t>
            </a:r>
            <a:r>
              <a:rPr lang="en-US" dirty="0"/>
              <a:t> levering van </a:t>
            </a:r>
            <a:r>
              <a:rPr lang="en-US" dirty="0" err="1"/>
              <a:t>drinkwater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elektriciteit</a:t>
            </a:r>
            <a:r>
              <a:rPr lang="en-US" dirty="0"/>
              <a:t> op Bonaire </a:t>
            </a:r>
          </a:p>
          <a:p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: </a:t>
            </a:r>
          </a:p>
          <a:p>
            <a:r>
              <a:rPr lang="en-US" dirty="0" err="1"/>
              <a:t>inzameling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zuivering</a:t>
            </a:r>
            <a:r>
              <a:rPr lang="en-US" dirty="0"/>
              <a:t> van </a:t>
            </a:r>
            <a:r>
              <a:rPr lang="en-US" dirty="0" err="1"/>
              <a:t>afvalwater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levering van </a:t>
            </a:r>
            <a:r>
              <a:rPr lang="en-US" dirty="0" err="1"/>
              <a:t>irrigatiewater</a:t>
            </a:r>
            <a:endParaRPr lang="en-US" dirty="0"/>
          </a:p>
          <a:p>
            <a:endParaRPr lang="en-US" dirty="0"/>
          </a:p>
          <a:p>
            <a:r>
              <a:rPr lang="en-US" dirty="0"/>
              <a:t>180 </a:t>
            </a:r>
            <a:r>
              <a:rPr lang="en-US" dirty="0" err="1"/>
              <a:t>medewerkers</a:t>
            </a:r>
            <a:r>
              <a:rPr lang="en-US" dirty="0"/>
              <a:t> </a:t>
            </a:r>
            <a:endParaRPr lang="nl-NL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49E0712-368D-B64E-852B-0B6A5AC50FC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503845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2F77AB-016A-FC5E-3570-CB69E9DD238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523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8305421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i="1" dirty="0"/>
              <a:t>Daarna op impact geselecteerd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32283-506C-4403-2A90-6F07048893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260" y="976078"/>
            <a:ext cx="9409198" cy="5881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D23490-C889-C390-1460-27FE71FA79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3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581D7-6A4D-405C-A359-3B07D40C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" y="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i="1" dirty="0"/>
              <a:t>     </a:t>
            </a:r>
            <a:r>
              <a:rPr lang="en-US" sz="4000" i="1" dirty="0"/>
              <a:t>Impact </a:t>
            </a:r>
            <a:r>
              <a:rPr lang="en-US" sz="4000" i="1" dirty="0" err="1"/>
              <a:t>analyse</a:t>
            </a:r>
            <a:r>
              <a:rPr lang="en-US" sz="4000" i="1" dirty="0"/>
              <a:t> </a:t>
            </a:r>
            <a:r>
              <a:rPr lang="en-US" sz="4000" i="1" dirty="0" err="1"/>
              <a:t>uitgevoerd</a:t>
            </a:r>
            <a:r>
              <a:rPr lang="en-US" sz="4000" i="1" dirty="0"/>
              <a:t> op </a:t>
            </a:r>
            <a:r>
              <a:rPr lang="en-US" sz="4000" i="1" dirty="0" err="1"/>
              <a:t>Magnefixen</a:t>
            </a:r>
            <a:endParaRPr lang="en-US" sz="4000" i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C0965C-C62F-FF59-D20D-180316574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937" y="1949378"/>
            <a:ext cx="4249440" cy="2038231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ea typeface="+mj-ea"/>
                <a:cs typeface="+mj-cs"/>
              </a:rPr>
              <a:t>AI </a:t>
            </a:r>
            <a:r>
              <a:rPr lang="en-US" dirty="0" err="1">
                <a:latin typeface="+mj-lt"/>
                <a:ea typeface="+mj-ea"/>
                <a:cs typeface="+mj-cs"/>
              </a:rPr>
              <a:t>analyse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gaf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aan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dat</a:t>
            </a:r>
            <a:r>
              <a:rPr lang="en-US" dirty="0">
                <a:latin typeface="+mj-lt"/>
                <a:ea typeface="+mj-ea"/>
                <a:cs typeface="+mj-cs"/>
              </a:rPr>
              <a:t> 32 </a:t>
            </a:r>
            <a:r>
              <a:rPr lang="en-US" dirty="0" err="1">
                <a:latin typeface="+mj-lt"/>
                <a:ea typeface="+mj-ea"/>
                <a:cs typeface="+mj-cs"/>
              </a:rPr>
              <a:t>magnefixen</a:t>
            </a:r>
            <a:r>
              <a:rPr lang="en-US" dirty="0">
                <a:latin typeface="+mj-lt"/>
                <a:ea typeface="+mj-ea"/>
                <a:cs typeface="+mj-cs"/>
              </a:rPr>
              <a:t> niet in </a:t>
            </a:r>
            <a:r>
              <a:rPr lang="en-US" dirty="0" err="1">
                <a:latin typeface="+mj-lt"/>
                <a:ea typeface="+mj-ea"/>
                <a:cs typeface="+mj-cs"/>
              </a:rPr>
              <a:t>orde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waren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en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vervangen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moesten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>
                <a:latin typeface="+mj-lt"/>
                <a:ea typeface="+mj-ea"/>
                <a:cs typeface="+mj-cs"/>
              </a:rPr>
              <a:t>worden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7EE310-ED72-73BF-D305-158BD645C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685" y="1058033"/>
            <a:ext cx="4563733" cy="5384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EC83BC-4346-DFCB-7CAF-F8683669F37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42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269C-E089-41DD-AFDB-6A6E57F3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76" y="154501"/>
            <a:ext cx="7532914" cy="1325563"/>
          </a:xfrm>
        </p:spPr>
        <p:txBody>
          <a:bodyPr>
            <a:normAutofit/>
          </a:bodyPr>
          <a:lstStyle/>
          <a:p>
            <a:r>
              <a:rPr lang="en-US" sz="3200" dirty="0"/>
              <a:t>Uiteraard geloofden we de uitkomst niet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608A2-EDF2-4F45-446E-154C58001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42" y="1519104"/>
            <a:ext cx="7668477" cy="44186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CCD90F-23B7-4D83-A659-FC97BB4D751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52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269C-E089-41DD-AFDB-6A6E57F3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653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Eerste </a:t>
            </a:r>
            <a:r>
              <a:rPr lang="en-US" sz="3200" dirty="0" err="1"/>
              <a:t>resultaten</a:t>
            </a:r>
            <a:r>
              <a:rPr lang="en-US" sz="3200" dirty="0"/>
              <a:t> </a:t>
            </a:r>
            <a:r>
              <a:rPr lang="en-US" sz="3200" dirty="0" err="1"/>
              <a:t>na</a:t>
            </a:r>
            <a:r>
              <a:rPr lang="en-US" sz="3200" dirty="0"/>
              <a:t> </a:t>
            </a:r>
            <a:r>
              <a:rPr lang="en-US" sz="3200" dirty="0" err="1"/>
              <a:t>nadere</a:t>
            </a:r>
            <a:r>
              <a:rPr lang="en-US" sz="3200" dirty="0"/>
              <a:t> </a:t>
            </a:r>
            <a:r>
              <a:rPr lang="en-US" sz="3200" dirty="0" err="1"/>
              <a:t>analyse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02B9B7-2910-44B5-306D-5DCABBE01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749" y="756949"/>
            <a:ext cx="3460023" cy="4597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2A5BAA-722D-7F64-6FA7-69825AC1B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9043" y="756949"/>
            <a:ext cx="2875371" cy="4622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250C9-8EC5-A3B1-6956-0C87AFF11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638" y="731549"/>
            <a:ext cx="2943932" cy="4622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687A7A-4856-AE25-838E-EED969E991EA}"/>
              </a:ext>
            </a:extLst>
          </p:cNvPr>
          <p:cNvSpPr txBox="1"/>
          <p:nvPr/>
        </p:nvSpPr>
        <p:spPr>
          <a:xfrm>
            <a:off x="1048512" y="5676107"/>
            <a:ext cx="101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Nader </a:t>
            </a:r>
            <a:r>
              <a:rPr lang="en-US" sz="2400" dirty="0" err="1"/>
              <a:t>onderzoek</a:t>
            </a:r>
            <a:r>
              <a:rPr lang="en-US" sz="2400" dirty="0"/>
              <a:t> </a:t>
            </a:r>
            <a:r>
              <a:rPr lang="en-US" sz="2400" dirty="0" err="1"/>
              <a:t>gaf</a:t>
            </a:r>
            <a:r>
              <a:rPr lang="en-US" sz="2400" dirty="0"/>
              <a:t> </a:t>
            </a:r>
            <a:r>
              <a:rPr lang="en-US" sz="2400" dirty="0" err="1"/>
              <a:t>ook</a:t>
            </a:r>
            <a:r>
              <a:rPr lang="en-US" sz="2400" dirty="0"/>
              <a:t> </a:t>
            </a:r>
            <a:r>
              <a:rPr lang="en-US" sz="2400" dirty="0" err="1"/>
              <a:t>aan</a:t>
            </a:r>
            <a:r>
              <a:rPr lang="en-US" sz="2400" dirty="0"/>
              <a:t> </a:t>
            </a:r>
            <a:r>
              <a:rPr lang="en-US" sz="2400" dirty="0" err="1"/>
              <a:t>dat</a:t>
            </a:r>
            <a:r>
              <a:rPr lang="en-US" sz="2400" dirty="0"/>
              <a:t> er 32 niet in </a:t>
            </a:r>
            <a:r>
              <a:rPr lang="en-US" sz="2400" dirty="0" err="1"/>
              <a:t>orde</a:t>
            </a:r>
            <a:r>
              <a:rPr lang="en-US" sz="2400" dirty="0"/>
              <a:t> </a:t>
            </a:r>
            <a:r>
              <a:rPr lang="en-US" sz="2400" dirty="0" err="1"/>
              <a:t>waren</a:t>
            </a:r>
            <a:r>
              <a:rPr lang="en-US" sz="2400" dirty="0"/>
              <a:t>!</a:t>
            </a:r>
          </a:p>
          <a:p>
            <a:r>
              <a:rPr lang="en-US" sz="2400" dirty="0" err="1"/>
              <a:t>Vervangingsplan</a:t>
            </a:r>
            <a:r>
              <a:rPr lang="en-US" sz="2400" dirty="0"/>
              <a:t> </a:t>
            </a:r>
            <a:r>
              <a:rPr lang="en-US" sz="2400" dirty="0" err="1"/>
              <a:t>opgezet</a:t>
            </a:r>
            <a:r>
              <a:rPr lang="en-US" sz="2400" dirty="0"/>
              <a:t>. Focus op </a:t>
            </a:r>
            <a:r>
              <a:rPr lang="en-US" sz="2400" u="sng" dirty="0" err="1"/>
              <a:t>correctief</a:t>
            </a:r>
            <a:r>
              <a:rPr lang="en-US" sz="2400" u="sng" dirty="0"/>
              <a:t> </a:t>
            </a:r>
            <a:r>
              <a:rPr lang="en-US" sz="2400" u="sng" dirty="0" err="1"/>
              <a:t>onderhoud</a:t>
            </a:r>
            <a:r>
              <a:rPr lang="en-US" sz="24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9E57F1-AD45-68E6-D8FA-3FEBCA49464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14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D5531A6F-F6F2-4443-8C62-27A581B9E51E}"/>
              </a:ext>
            </a:extLst>
          </p:cNvPr>
          <p:cNvSpPr txBox="1"/>
          <p:nvPr/>
        </p:nvSpPr>
        <p:spPr>
          <a:xfrm>
            <a:off x="4592198" y="3709989"/>
            <a:ext cx="5285728" cy="2588622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Data </a:t>
            </a:r>
            <a:r>
              <a:rPr lang="nl-NL" dirty="0" err="1">
                <a:solidFill>
                  <a:prstClr val="black"/>
                </a:solidFill>
                <a:latin typeface="Arial"/>
              </a:rPr>
              <a:t>driven</a:t>
            </a:r>
            <a:r>
              <a:rPr lang="nl-NL" dirty="0">
                <a:solidFill>
                  <a:prstClr val="black"/>
                </a:solidFill>
                <a:latin typeface="Arial"/>
              </a:rPr>
              <a:t> netbeheerder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De regie pakken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Inzicht verkrijgen, keuzes maken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We gaan er wat aan doen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Er zijn mogelijkheden genoeg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Operationele storingskosten structureel omlaag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Klanttevredenheid schiet omhoog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Motiverend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</a:p>
          <a:p>
            <a:pPr algn="r"/>
            <a:r>
              <a:rPr lang="nl-NL" dirty="0">
                <a:solidFill>
                  <a:prstClr val="black"/>
                </a:solidFill>
                <a:latin typeface="Arial"/>
              </a:rPr>
              <a:t>Dit willen we zelf, niet omdat ILT het vraagt </a:t>
            </a:r>
            <a:r>
              <a:rPr lang="nl-NL" sz="1100" dirty="0">
                <a:solidFill>
                  <a:prstClr val="black"/>
                </a:solidFill>
                <a:latin typeface="Arial"/>
              </a:rPr>
              <a:t>●</a:t>
            </a:r>
            <a:r>
              <a:rPr lang="nl-NL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831BBE7-42A7-44E0-9D2F-FF8E632FFF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4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904" y="3593100"/>
            <a:ext cx="2823594" cy="1592148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73DBC98-DDDA-411A-A193-6262B2E3F787}"/>
              </a:ext>
            </a:extLst>
          </p:cNvPr>
          <p:cNvSpPr txBox="1">
            <a:spLocks/>
          </p:cNvSpPr>
          <p:nvPr/>
        </p:nvSpPr>
        <p:spPr>
          <a:xfrm>
            <a:off x="224216" y="130219"/>
            <a:ext cx="11096413" cy="13255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FFD1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HS kwaliteit; van 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reactief (run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nl-NL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fail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FFD1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naar </a:t>
            </a:r>
            <a:r>
              <a:rPr kumimoji="0" lang="nl-NL" sz="3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proactief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97A93648-22B1-4962-809D-AAC1ED541BB4}"/>
              </a:ext>
            </a:extLst>
          </p:cNvPr>
          <p:cNvSpPr txBox="1"/>
          <p:nvPr/>
        </p:nvSpPr>
        <p:spPr>
          <a:xfrm>
            <a:off x="250007" y="1075382"/>
            <a:ext cx="977561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dirty="0">
                <a:solidFill>
                  <a:prstClr val="black"/>
                </a:solidFill>
                <a:latin typeface="Arial"/>
              </a:rPr>
              <a:t>De strategie van reactief naar proactief acteren door optimaal gebruik te maken van data</a:t>
            </a:r>
          </a:p>
          <a:p>
            <a:r>
              <a:rPr lang="nl-NL" dirty="0">
                <a:solidFill>
                  <a:prstClr val="black"/>
                </a:solidFill>
                <a:latin typeface="Arial"/>
              </a:rPr>
              <a:t>Storingsdata, kennis van medewerkers, inspecties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34CF515-6CCD-46A1-8957-FECC38CA7400}"/>
              </a:ext>
            </a:extLst>
          </p:cNvPr>
          <p:cNvSpPr txBox="1"/>
          <p:nvPr/>
        </p:nvSpPr>
        <p:spPr>
          <a:xfrm>
            <a:off x="99958" y="3722180"/>
            <a:ext cx="4477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Het overkomt 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Het is niet anders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De zaken op zijn beloop laten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Ik hoor het wel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Het valt wel mee, er zijn ergere dingen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Weet je wat dat kost?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solidFill>
                  <a:prstClr val="black"/>
                </a:solidFill>
                <a:latin typeface="Arial"/>
              </a:rPr>
              <a:t>Geen capaciteit voorhanden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1B89D090-56F2-465F-A77B-E81097A8A602}"/>
              </a:ext>
            </a:extLst>
          </p:cNvPr>
          <p:cNvGrpSpPr/>
          <p:nvPr/>
        </p:nvGrpSpPr>
        <p:grpSpPr>
          <a:xfrm rot="21191598">
            <a:off x="2107488" y="2120954"/>
            <a:ext cx="5408428" cy="1243102"/>
            <a:chOff x="2998381" y="205351"/>
            <a:chExt cx="5408428" cy="1243102"/>
          </a:xfrm>
        </p:grpSpPr>
        <p:sp>
          <p:nvSpPr>
            <p:cNvPr id="12" name="Pijl: links/rechts 11">
              <a:extLst>
                <a:ext uri="{FF2B5EF4-FFF2-40B4-BE49-F238E27FC236}">
                  <a16:creationId xmlns:a16="http://schemas.microsoft.com/office/drawing/2014/main" id="{0FAB74CB-9024-4A57-9A3B-418A39AED904}"/>
                </a:ext>
              </a:extLst>
            </p:cNvPr>
            <p:cNvSpPr/>
            <p:nvPr/>
          </p:nvSpPr>
          <p:spPr>
            <a:xfrm>
              <a:off x="2998381" y="205351"/>
              <a:ext cx="5408428" cy="1243102"/>
            </a:xfrm>
            <a:prstGeom prst="leftRightArrow">
              <a:avLst/>
            </a:prstGeom>
            <a:gradFill flip="none" rotWithShape="1">
              <a:gsLst>
                <a:gs pos="99000">
                  <a:srgbClr val="F37971"/>
                </a:gs>
                <a:gs pos="88000">
                  <a:srgbClr val="FF0000"/>
                </a:gs>
                <a:gs pos="0">
                  <a:srgbClr val="FF9614">
                    <a:tint val="66000"/>
                    <a:satMod val="160000"/>
                  </a:srgbClr>
                </a:gs>
                <a:gs pos="50000">
                  <a:srgbClr val="FF9614">
                    <a:tint val="44500"/>
                    <a:satMod val="160000"/>
                  </a:srgbClr>
                </a:gs>
                <a:gs pos="100000">
                  <a:srgbClr val="FF9614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190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800" b="0" i="0" u="none" strike="noStrike" kern="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Reactief                            Proactief</a:t>
              </a:r>
            </a:p>
          </p:txBody>
        </p:sp>
        <p:sp>
          <p:nvSpPr>
            <p:cNvPr id="13" name="Pijl: rechts 12">
              <a:extLst>
                <a:ext uri="{FF2B5EF4-FFF2-40B4-BE49-F238E27FC236}">
                  <a16:creationId xmlns:a16="http://schemas.microsoft.com/office/drawing/2014/main" id="{CDD036CC-68C7-4360-BB72-AC5FFD3ABEB0}"/>
                </a:ext>
              </a:extLst>
            </p:cNvPr>
            <p:cNvSpPr/>
            <p:nvPr/>
          </p:nvSpPr>
          <p:spPr>
            <a:xfrm>
              <a:off x="5386904" y="720201"/>
              <a:ext cx="707572" cy="229012"/>
            </a:xfrm>
            <a:prstGeom prst="rightArrow">
              <a:avLst/>
            </a:prstGeom>
            <a:solidFill>
              <a:srgbClr val="97999B"/>
            </a:solidFill>
            <a:ln w="12700" cap="flat" cmpd="sng" algn="ctr">
              <a:solidFill>
                <a:srgbClr val="97999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E1D39AB-B73A-4BC7-96CE-270A39CC96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3" y="1888997"/>
            <a:ext cx="1693104" cy="146856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DD576EE-D56D-4F80-BC8D-078CA3F95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899" y="1949547"/>
            <a:ext cx="1400101" cy="12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41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8305421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Conclusie</a:t>
            </a:r>
            <a:endParaRPr lang="nl-NL" sz="4000" i="1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8711A436-88CC-8698-D931-C9DC075C7375}"/>
              </a:ext>
            </a:extLst>
          </p:cNvPr>
          <p:cNvSpPr txBox="1">
            <a:spLocks/>
          </p:cNvSpPr>
          <p:nvPr/>
        </p:nvSpPr>
        <p:spPr>
          <a:xfrm>
            <a:off x="784298" y="2463151"/>
            <a:ext cx="8876977" cy="28257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i="1" dirty="0"/>
              <a:t>We waren in eerste instantie niet blij met de uitkomst van het toepassen van AI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i="1" dirty="0"/>
              <a:t>Opdracht gegeven om door middel van AI alle assets verder te laten scannen en aan de hand daarvan een vervangingsplan te realiseren op basis van urgentie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i="1" dirty="0"/>
              <a:t>Beleid is door het toepassen van AI aangepast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sz="2800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sz="2800" i="1" dirty="0"/>
              <a:t>We gaan meer digitalisering in het net toepassen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A3E7FA-F8BC-140A-446B-B70D7E3239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547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269C-E089-41DD-AFDB-6A6E57F3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200" y="76201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Waarom </a:t>
            </a:r>
            <a:r>
              <a:rPr lang="en-US" sz="3200" dirty="0" err="1"/>
              <a:t>doen</a:t>
            </a:r>
            <a:r>
              <a:rPr lang="en-US" sz="3200" dirty="0"/>
              <a:t> we </a:t>
            </a:r>
            <a:r>
              <a:rPr lang="en-US" sz="3200" dirty="0" err="1"/>
              <a:t>dit</a:t>
            </a:r>
            <a:r>
              <a:rPr lang="en-US" sz="3200" dirty="0"/>
              <a:t> ?</a:t>
            </a:r>
          </a:p>
        </p:txBody>
      </p:sp>
      <p:pic>
        <p:nvPicPr>
          <p:cNvPr id="3" name="Picture 2" descr="Building an energy platform for elevated human experiences | Deloitte  Insights">
            <a:extLst>
              <a:ext uri="{FF2B5EF4-FFF2-40B4-BE49-F238E27FC236}">
                <a16:creationId xmlns:a16="http://schemas.microsoft.com/office/drawing/2014/main" id="{8804531F-C208-24A9-5F61-7AF86D97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240" y="1158240"/>
            <a:ext cx="5462325" cy="546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7B95C0-4F32-C6DF-5712-12141103CCBB}"/>
              </a:ext>
            </a:extLst>
          </p:cNvPr>
          <p:cNvSpPr txBox="1"/>
          <p:nvPr/>
        </p:nvSpPr>
        <p:spPr>
          <a:xfrm>
            <a:off x="542376" y="633564"/>
            <a:ext cx="33528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000" dirty="0"/>
              <a:t>Om </a:t>
            </a:r>
            <a:r>
              <a:rPr lang="en-US" sz="2000" dirty="0" err="1"/>
              <a:t>meer</a:t>
            </a:r>
            <a:r>
              <a:rPr lang="en-US" sz="2000" dirty="0"/>
              <a:t> </a:t>
            </a:r>
            <a:r>
              <a:rPr lang="en-US" sz="2000" dirty="0" err="1"/>
              <a:t>inzicht</a:t>
            </a:r>
            <a:r>
              <a:rPr lang="en-US" sz="2000" dirty="0"/>
              <a:t> in </a:t>
            </a:r>
            <a:r>
              <a:rPr lang="en-US" sz="2000" dirty="0" err="1"/>
              <a:t>onze</a:t>
            </a:r>
            <a:r>
              <a:rPr lang="en-US" sz="2000" dirty="0"/>
              <a:t> </a:t>
            </a:r>
            <a:r>
              <a:rPr lang="en-US" sz="2000" dirty="0" err="1"/>
              <a:t>netwerken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krijgen</a:t>
            </a:r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000" dirty="0"/>
              <a:t>Om de </a:t>
            </a:r>
            <a:r>
              <a:rPr lang="en-US" sz="2000" dirty="0" err="1"/>
              <a:t>energietransitie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kunnen</a:t>
            </a:r>
            <a:r>
              <a:rPr lang="en-US" sz="2000" dirty="0"/>
              <a:t> </a:t>
            </a:r>
            <a:r>
              <a:rPr lang="en-US" sz="2000" dirty="0" err="1"/>
              <a:t>beheersen</a:t>
            </a:r>
            <a:r>
              <a:rPr lang="en-US" sz="2000" dirty="0"/>
              <a:t> </a:t>
            </a:r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000" dirty="0"/>
              <a:t>Om de </a:t>
            </a:r>
            <a:r>
              <a:rPr lang="en-US" sz="2000" dirty="0" err="1"/>
              <a:t>groei</a:t>
            </a:r>
            <a:r>
              <a:rPr lang="en-US" sz="2000" dirty="0"/>
              <a:t> in </a:t>
            </a:r>
            <a:r>
              <a:rPr lang="en-US" sz="2000" dirty="0" err="1"/>
              <a:t>onze</a:t>
            </a:r>
            <a:r>
              <a:rPr lang="en-US" sz="2000" dirty="0"/>
              <a:t> </a:t>
            </a:r>
            <a:r>
              <a:rPr lang="en-US" sz="2000" dirty="0" err="1"/>
              <a:t>netwerken</a:t>
            </a:r>
            <a:r>
              <a:rPr lang="en-US" sz="2000" dirty="0"/>
              <a:t> </a:t>
            </a:r>
            <a:r>
              <a:rPr lang="en-US" sz="2000" dirty="0" err="1"/>
              <a:t>beter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managen</a:t>
            </a:r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000" dirty="0"/>
              <a:t>Om </a:t>
            </a:r>
            <a:r>
              <a:rPr lang="en-US" sz="2000" dirty="0" err="1"/>
              <a:t>veel</a:t>
            </a:r>
            <a:r>
              <a:rPr lang="en-US" sz="2000" dirty="0"/>
              <a:t> </a:t>
            </a:r>
            <a:r>
              <a:rPr lang="en-US" sz="2000" dirty="0" err="1"/>
              <a:t>meer</a:t>
            </a:r>
            <a:r>
              <a:rPr lang="en-US" sz="2000" dirty="0"/>
              <a:t> van </a:t>
            </a:r>
            <a:r>
              <a:rPr lang="en-US" sz="2000" dirty="0" err="1"/>
              <a:t>correctief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</a:t>
            </a:r>
            <a:r>
              <a:rPr lang="en-US" sz="2000" dirty="0" err="1"/>
              <a:t>preventief</a:t>
            </a:r>
            <a:r>
              <a:rPr lang="en-US" sz="2000" dirty="0"/>
              <a:t> </a:t>
            </a:r>
            <a:r>
              <a:rPr lang="en-US" sz="2000" dirty="0" err="1"/>
              <a:t>onderhoud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gaan</a:t>
            </a:r>
            <a:endParaRPr lang="en-US" sz="2000" dirty="0"/>
          </a:p>
          <a:p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000" dirty="0"/>
              <a:t>Om de </a:t>
            </a:r>
            <a:r>
              <a:rPr lang="en-US" sz="2000" dirty="0" err="1"/>
              <a:t>juiste</a:t>
            </a:r>
            <a:r>
              <a:rPr lang="en-US" sz="2000" dirty="0"/>
              <a:t> </a:t>
            </a:r>
            <a:r>
              <a:rPr lang="en-US" sz="2000" dirty="0" err="1"/>
              <a:t>investeringen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kunnen</a:t>
            </a:r>
            <a:r>
              <a:rPr lang="en-US" sz="2000" dirty="0"/>
              <a:t> </a:t>
            </a:r>
            <a:r>
              <a:rPr lang="en-US" sz="2000" dirty="0" err="1"/>
              <a:t>doen</a:t>
            </a:r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90510" indent="-190510">
              <a:buFont typeface="Arial" panose="020B0604020202020204" pitchFamily="34" charset="0"/>
              <a:buChar char="•"/>
            </a:pPr>
            <a:r>
              <a:rPr lang="en-US" sz="2000" dirty="0"/>
              <a:t>Om de </a:t>
            </a:r>
            <a:r>
              <a:rPr lang="en-US" sz="2000" dirty="0" err="1"/>
              <a:t>druk</a:t>
            </a:r>
            <a:r>
              <a:rPr lang="en-US" sz="2000" dirty="0"/>
              <a:t> op de </a:t>
            </a:r>
            <a:r>
              <a:rPr lang="en-US" sz="2000" dirty="0" err="1"/>
              <a:t>organisatie</a:t>
            </a:r>
            <a:r>
              <a:rPr lang="en-US" sz="2000" dirty="0"/>
              <a:t> </a:t>
            </a:r>
            <a:r>
              <a:rPr lang="en-US" sz="2000" dirty="0" err="1"/>
              <a:t>te</a:t>
            </a:r>
            <a:r>
              <a:rPr lang="en-US" sz="2000" dirty="0"/>
              <a:t> </a:t>
            </a:r>
            <a:r>
              <a:rPr lang="en-US" sz="2000" dirty="0" err="1"/>
              <a:t>verlichten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805B9-04EF-0FED-99C2-7227BD478C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4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9269C-E089-41DD-AFDB-6A6E57F34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464" y="19249"/>
            <a:ext cx="8022195" cy="625474"/>
          </a:xfrm>
        </p:spPr>
        <p:txBody>
          <a:bodyPr>
            <a:normAutofit/>
          </a:bodyPr>
          <a:lstStyle/>
          <a:p>
            <a:r>
              <a:rPr lang="en-US" sz="2133" b="1" dirty="0"/>
              <a:t>OT. (</a:t>
            </a:r>
            <a:r>
              <a:rPr lang="en-US" sz="2133" b="1" dirty="0" err="1"/>
              <a:t>Digitalisering</a:t>
            </a:r>
            <a:r>
              <a:rPr lang="en-US" sz="2133" b="1" dirty="0"/>
              <a:t> </a:t>
            </a:r>
            <a:r>
              <a:rPr lang="en-US" sz="2133" b="1" dirty="0" err="1"/>
              <a:t>Netwerk</a:t>
            </a:r>
            <a:r>
              <a:rPr lang="en-US" sz="2133" b="1" dirty="0"/>
              <a:t>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41B3AD3-A51F-BEE2-6CBF-DB88683E1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235168"/>
              </p:ext>
            </p:extLst>
          </p:nvPr>
        </p:nvGraphicFramePr>
        <p:xfrm>
          <a:off x="304800" y="482600"/>
          <a:ext cx="10414000" cy="614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2108A9-E0D8-58B8-44B2-99CB939A0081}"/>
              </a:ext>
            </a:extLst>
          </p:cNvPr>
          <p:cNvSpPr txBox="1"/>
          <p:nvPr/>
        </p:nvSpPr>
        <p:spPr>
          <a:xfrm>
            <a:off x="2743200" y="525912"/>
            <a:ext cx="122760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 err="1">
                <a:latin typeface="Arial" panose="020B0604020202020204" pitchFamily="34" charset="0"/>
                <a:cs typeface="Arial" panose="020B0604020202020204" pitchFamily="34" charset="0"/>
              </a:rPr>
              <a:t>Smartlink</a:t>
            </a:r>
            <a:endParaRPr lang="en-US" sz="9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6863B-142B-CA49-3DD8-F9C9348E2D80}"/>
              </a:ext>
            </a:extLst>
          </p:cNvPr>
          <p:cNvSpPr txBox="1"/>
          <p:nvPr/>
        </p:nvSpPr>
        <p:spPr>
          <a:xfrm>
            <a:off x="6626224" y="610076"/>
            <a:ext cx="2438400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GIS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0FC3E4-C094-31C2-5196-995C221C1219}"/>
              </a:ext>
            </a:extLst>
          </p:cNvPr>
          <p:cNvSpPr txBox="1"/>
          <p:nvPr/>
        </p:nvSpPr>
        <p:spPr>
          <a:xfrm>
            <a:off x="8534400" y="1606906"/>
            <a:ext cx="1227609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Vision Cloud Solution.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1EFA8-D186-0A54-4151-7B1BC8AA81F9}"/>
              </a:ext>
            </a:extLst>
          </p:cNvPr>
          <p:cNvSpPr txBox="1"/>
          <p:nvPr/>
        </p:nvSpPr>
        <p:spPr>
          <a:xfrm>
            <a:off x="8737600" y="3166150"/>
            <a:ext cx="122760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Vision Network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AE827-A3C3-4B34-B8ED-CB8ED07D3A75}"/>
              </a:ext>
            </a:extLst>
          </p:cNvPr>
          <p:cNvSpPr txBox="1"/>
          <p:nvPr/>
        </p:nvSpPr>
        <p:spPr>
          <a:xfrm>
            <a:off x="8428596" y="4596553"/>
            <a:ext cx="1227609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GAIA LV Network 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135BED-4636-5F78-9AC7-91C1399050D0}"/>
              </a:ext>
            </a:extLst>
          </p:cNvPr>
          <p:cNvSpPr txBox="1"/>
          <p:nvPr/>
        </p:nvSpPr>
        <p:spPr>
          <a:xfrm>
            <a:off x="1377373" y="4474187"/>
            <a:ext cx="1227609" cy="5230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SCG Smart Cable Guard</a:t>
            </a:r>
          </a:p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B7241-75BB-2F81-B830-4530C8CDC1D0}"/>
              </a:ext>
            </a:extLst>
          </p:cNvPr>
          <p:cNvSpPr txBox="1"/>
          <p:nvPr/>
        </p:nvSpPr>
        <p:spPr>
          <a:xfrm>
            <a:off x="1470616" y="3284379"/>
            <a:ext cx="805678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AMI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B05374-D25A-0463-AE5D-1AA280D27C78}"/>
              </a:ext>
            </a:extLst>
          </p:cNvPr>
          <p:cNvSpPr txBox="1"/>
          <p:nvPr/>
        </p:nvSpPr>
        <p:spPr>
          <a:xfrm>
            <a:off x="1377373" y="1311961"/>
            <a:ext cx="787972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33" dirty="0" err="1">
                <a:latin typeface="Arial" panose="020B0604020202020204" pitchFamily="34" charset="0"/>
                <a:cs typeface="Arial" panose="020B0604020202020204" pitchFamily="34" charset="0"/>
              </a:rPr>
              <a:t>GridVis</a:t>
            </a:r>
            <a:br>
              <a:rPr lang="en-US" sz="800" dirty="0"/>
            </a:br>
            <a:r>
              <a:rPr lang="en-US" sz="8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BBA187-AC3A-31C4-5FBD-DE7DD7C90F32}"/>
              </a:ext>
            </a:extLst>
          </p:cNvPr>
          <p:cNvSpPr txBox="1"/>
          <p:nvPr/>
        </p:nvSpPr>
        <p:spPr>
          <a:xfrm>
            <a:off x="2438401" y="5737012"/>
            <a:ext cx="994243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Power Quality 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51480-6BC0-848C-AD4D-2184BBA44535}"/>
              </a:ext>
            </a:extLst>
          </p:cNvPr>
          <p:cNvSpPr txBox="1"/>
          <p:nvPr/>
        </p:nvSpPr>
        <p:spPr>
          <a:xfrm>
            <a:off x="7814791" y="5737012"/>
            <a:ext cx="1227609" cy="235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33" dirty="0">
                <a:latin typeface="Arial" panose="020B0604020202020204" pitchFamily="34" charset="0"/>
                <a:cs typeface="Arial" panose="020B0604020202020204" pitchFamily="34" charset="0"/>
              </a:rPr>
              <a:t>Scada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55CEDD-3352-38C9-77F2-600C9C287CD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683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ea turtle swimming underwater&#10;&#10;Description automatically generated with medium confidence">
            <a:extLst>
              <a:ext uri="{FF2B5EF4-FFF2-40B4-BE49-F238E27FC236}">
                <a16:creationId xmlns:a16="http://schemas.microsoft.com/office/drawing/2014/main" id="{C7A2D52A-EBAB-074E-BD49-F08053C9A4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93026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F7109B9-A635-A346-B120-6ED0FAC40E1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503845" cy="304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E716A2-1C98-6940-B001-C26C6DFC648F}"/>
              </a:ext>
            </a:extLst>
          </p:cNvPr>
          <p:cNvSpPr txBox="1"/>
          <p:nvPr/>
        </p:nvSpPr>
        <p:spPr>
          <a:xfrm>
            <a:off x="4498281" y="-112105"/>
            <a:ext cx="9687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500" dirty="0">
                <a:solidFill>
                  <a:srgbClr val="FFDE1B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C0059-724E-BA4F-8A0D-DDA6AFE6D6AE}"/>
              </a:ext>
            </a:extLst>
          </p:cNvPr>
          <p:cNvSpPr txBox="1"/>
          <p:nvPr/>
        </p:nvSpPr>
        <p:spPr>
          <a:xfrm rot="1832048">
            <a:off x="5369980" y="-17674"/>
            <a:ext cx="9687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500" dirty="0">
                <a:solidFill>
                  <a:srgbClr val="FFDE1B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D16E35-42C3-A64B-96CA-48DDA55CA37E}"/>
              </a:ext>
            </a:extLst>
          </p:cNvPr>
          <p:cNvSpPr txBox="1"/>
          <p:nvPr/>
        </p:nvSpPr>
        <p:spPr>
          <a:xfrm rot="19672600">
            <a:off x="3592996" y="-15723"/>
            <a:ext cx="9687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1500" dirty="0">
                <a:solidFill>
                  <a:srgbClr val="FFDE1B"/>
                </a:solidFill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ADBD88-7FED-B74A-8252-552A81C58C9B}"/>
              </a:ext>
            </a:extLst>
          </p:cNvPr>
          <p:cNvSpPr txBox="1"/>
          <p:nvPr/>
        </p:nvSpPr>
        <p:spPr>
          <a:xfrm>
            <a:off x="2651006" y="4995952"/>
            <a:ext cx="688998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NL" sz="11500" dirty="0">
              <a:solidFill>
                <a:srgbClr val="FFDE1B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92660-B002-C581-B860-F64CC6541E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4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5" descr="Afbeelding met lucht, buiten, gras, grond&#10;&#10;Automatisch gegenereerde beschrijving">
            <a:extLst>
              <a:ext uri="{FF2B5EF4-FFF2-40B4-BE49-F238E27FC236}">
                <a16:creationId xmlns:a16="http://schemas.microsoft.com/office/drawing/2014/main" id="{040B3E6E-2124-3F43-B51A-0982490C0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11143"/>
          <a:stretch/>
        </p:blipFill>
        <p:spPr>
          <a:xfrm>
            <a:off x="5929283" y="4827094"/>
            <a:ext cx="3910083" cy="2041752"/>
          </a:xfrm>
          <a:prstGeom prst="rect">
            <a:avLst/>
          </a:prstGeom>
        </p:spPr>
      </p:pic>
      <p:cxnSp>
        <p:nvCxnSpPr>
          <p:cNvPr id="84" name="Straight Connector 83"/>
          <p:cNvCxnSpPr>
            <a:cxnSpLocks/>
          </p:cNvCxnSpPr>
          <p:nvPr/>
        </p:nvCxnSpPr>
        <p:spPr>
          <a:xfrm flipV="1">
            <a:off x="8801782" y="5665343"/>
            <a:ext cx="1091374" cy="1252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AutoShape 14" descr="Netinium | LinkedI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95BA1F-571B-9146-9DF3-8337ABE150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4"/>
          <a:stretch/>
        </p:blipFill>
        <p:spPr>
          <a:xfrm>
            <a:off x="3122940" y="4827094"/>
            <a:ext cx="3417277" cy="2041752"/>
          </a:xfrm>
          <a:prstGeom prst="rect">
            <a:avLst/>
          </a:prstGeom>
        </p:spPr>
      </p:pic>
      <p:sp>
        <p:nvSpPr>
          <p:cNvPr id="19" name="Title 3">
            <a:extLst>
              <a:ext uri="{FF2B5EF4-FFF2-40B4-BE49-F238E27FC236}">
                <a16:creationId xmlns:a16="http://schemas.microsoft.com/office/drawing/2014/main" id="{52C71BF2-C164-2C4A-9471-5173A69E520C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Elektriciteit</a:t>
            </a:r>
            <a:endParaRPr lang="nl-NL" sz="4000" i="1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D040ADF5-1676-5242-93CC-5CDF4DBC7BCF}"/>
              </a:ext>
            </a:extLst>
          </p:cNvPr>
          <p:cNvSpPr txBox="1">
            <a:spLocks/>
          </p:cNvSpPr>
          <p:nvPr/>
        </p:nvSpPr>
        <p:spPr>
          <a:xfrm>
            <a:off x="371786" y="889109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nl-NL" sz="2400" i="1" dirty="0">
              <a:solidFill>
                <a:srgbClr val="3996BB"/>
              </a:solidFill>
            </a:endParaRPr>
          </a:p>
        </p:txBody>
      </p:sp>
      <p:pic>
        <p:nvPicPr>
          <p:cNvPr id="25" name="Graphic 24" descr="Factory with solid fill">
            <a:extLst>
              <a:ext uri="{FF2B5EF4-FFF2-40B4-BE49-F238E27FC236}">
                <a16:creationId xmlns:a16="http://schemas.microsoft.com/office/drawing/2014/main" id="{8765370E-EBF5-144C-B1D3-17B8ED8C5D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01743" y="2436639"/>
            <a:ext cx="2141600" cy="21416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A0EF63F-310C-F04B-8C03-97FB2B210B72}"/>
              </a:ext>
            </a:extLst>
          </p:cNvPr>
          <p:cNvSpPr/>
          <p:nvPr/>
        </p:nvSpPr>
        <p:spPr>
          <a:xfrm>
            <a:off x="4225680" y="4277645"/>
            <a:ext cx="1393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Windenergie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BDAFBBF-3279-8F49-91C9-F62BAB8DF1B5}"/>
              </a:ext>
            </a:extLst>
          </p:cNvPr>
          <p:cNvSpPr/>
          <p:nvPr/>
        </p:nvSpPr>
        <p:spPr>
          <a:xfrm>
            <a:off x="1083863" y="4297103"/>
            <a:ext cx="1547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Zonne-energie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E28CED-290C-6E40-A925-34537A845FCB}"/>
              </a:ext>
            </a:extLst>
          </p:cNvPr>
          <p:cNvSpPr/>
          <p:nvPr/>
        </p:nvSpPr>
        <p:spPr>
          <a:xfrm>
            <a:off x="7281253" y="4268930"/>
            <a:ext cx="1961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Diesel generatoren</a:t>
            </a:r>
          </a:p>
        </p:txBody>
      </p:sp>
      <p:pic>
        <p:nvPicPr>
          <p:cNvPr id="32" name="Graphic 31" descr="Wind Turbines with solid fill">
            <a:extLst>
              <a:ext uri="{FF2B5EF4-FFF2-40B4-BE49-F238E27FC236}">
                <a16:creationId xmlns:a16="http://schemas.microsoft.com/office/drawing/2014/main" id="{B7F25F90-4458-6C42-A579-35B4196891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850989" y="2416449"/>
            <a:ext cx="1961177" cy="196117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AB4A54-DE13-A94B-BE4D-0C338C0A15E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503845" cy="3048000"/>
          </a:xfrm>
          <a:prstGeom prst="rect">
            <a:avLst/>
          </a:prstGeom>
        </p:spPr>
      </p:pic>
      <p:pic>
        <p:nvPicPr>
          <p:cNvPr id="36" name="Graphic 35" descr="Solar Panels with solid fill">
            <a:extLst>
              <a:ext uri="{FF2B5EF4-FFF2-40B4-BE49-F238E27FC236}">
                <a16:creationId xmlns:a16="http://schemas.microsoft.com/office/drawing/2014/main" id="{E0377144-84EA-DC41-8590-3B0550F2F3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5828" y="2368798"/>
            <a:ext cx="2056480" cy="20564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39385B-EE49-5D0D-0C7C-1FBDCC33EEAD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F59DF7A-97A0-0642-A0F3-53E162903DC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>
          <a:xfrm>
            <a:off x="146592" y="4829863"/>
            <a:ext cx="2976349" cy="202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547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Elektriciteit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19839F-3A3B-024B-83FC-D7E7EBA55F79}"/>
              </a:ext>
            </a:extLst>
          </p:cNvPr>
          <p:cNvSpPr txBox="1">
            <a:spLocks/>
          </p:cNvSpPr>
          <p:nvPr/>
        </p:nvSpPr>
        <p:spPr>
          <a:xfrm>
            <a:off x="371786" y="815162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Kengetallen</a:t>
            </a:r>
          </a:p>
        </p:txBody>
      </p:sp>
      <p:pic>
        <p:nvPicPr>
          <p:cNvPr id="9" name="Graphic 8" descr="Factory with solid fill">
            <a:extLst>
              <a:ext uri="{FF2B5EF4-FFF2-40B4-BE49-F238E27FC236}">
                <a16:creationId xmlns:a16="http://schemas.microsoft.com/office/drawing/2014/main" id="{0AA90B5E-0463-6147-82DA-24BD9AC1D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217" y="1653659"/>
            <a:ext cx="914400" cy="914400"/>
          </a:xfrm>
          <a:prstGeom prst="rect">
            <a:avLst/>
          </a:prstGeom>
        </p:spPr>
      </p:pic>
      <p:pic>
        <p:nvPicPr>
          <p:cNvPr id="11" name="Graphic 10" descr="House with solid fill">
            <a:extLst>
              <a:ext uri="{FF2B5EF4-FFF2-40B4-BE49-F238E27FC236}">
                <a16:creationId xmlns:a16="http://schemas.microsoft.com/office/drawing/2014/main" id="{2B2D2013-570B-BF4B-A28A-D62D5D0C2C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490" y="2646463"/>
            <a:ext cx="914400" cy="914400"/>
          </a:xfrm>
          <a:prstGeom prst="rect">
            <a:avLst/>
          </a:prstGeom>
        </p:spPr>
      </p:pic>
      <p:pic>
        <p:nvPicPr>
          <p:cNvPr id="13" name="Graphic 12" descr="Solar Panels with solid fill">
            <a:extLst>
              <a:ext uri="{FF2B5EF4-FFF2-40B4-BE49-F238E27FC236}">
                <a16:creationId xmlns:a16="http://schemas.microsoft.com/office/drawing/2014/main" id="{5DA530D4-BD0A-674F-AF51-BECB142B94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9921" y="3938791"/>
            <a:ext cx="667548" cy="667548"/>
          </a:xfrm>
          <a:prstGeom prst="rect">
            <a:avLst/>
          </a:prstGeom>
        </p:spPr>
      </p:pic>
      <p:pic>
        <p:nvPicPr>
          <p:cNvPr id="15" name="Graphic 14" descr="Wind Turbines with solid fill">
            <a:extLst>
              <a:ext uri="{FF2B5EF4-FFF2-40B4-BE49-F238E27FC236}">
                <a16:creationId xmlns:a16="http://schemas.microsoft.com/office/drawing/2014/main" id="{B35911F5-BAA5-4C42-AB0E-87BB434306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3461" y="3824402"/>
            <a:ext cx="914400" cy="914400"/>
          </a:xfrm>
          <a:prstGeom prst="rect">
            <a:avLst/>
          </a:prstGeom>
        </p:spPr>
      </p:pic>
      <p:pic>
        <p:nvPicPr>
          <p:cNvPr id="17" name="Graphic 16" descr="Exponential Graph with solid fill">
            <a:extLst>
              <a:ext uri="{FF2B5EF4-FFF2-40B4-BE49-F238E27FC236}">
                <a16:creationId xmlns:a16="http://schemas.microsoft.com/office/drawing/2014/main" id="{FE00924C-F36C-8842-AAD7-6B2D02D755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78650" y="4924218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EC86B6-BDB7-E246-8F4F-2A74652C48BC}"/>
              </a:ext>
            </a:extLst>
          </p:cNvPr>
          <p:cNvSpPr/>
          <p:nvPr/>
        </p:nvSpPr>
        <p:spPr>
          <a:xfrm>
            <a:off x="1855639" y="2018526"/>
            <a:ext cx="259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Verbruik 2023 = 152 </a:t>
            </a:r>
            <a:r>
              <a:rPr lang="nl-NL" dirty="0" err="1"/>
              <a:t>GWh</a:t>
            </a:r>
            <a:endParaRPr lang="nl-NL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F574BE-A97A-B141-BCE6-5F09FC1F9A4B}"/>
              </a:ext>
            </a:extLst>
          </p:cNvPr>
          <p:cNvSpPr/>
          <p:nvPr/>
        </p:nvSpPr>
        <p:spPr>
          <a:xfrm>
            <a:off x="1879700" y="3010280"/>
            <a:ext cx="2691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Piekvraag 2023 = 24,5 MW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CCC28B-15C5-7A48-9D8A-FB4D56E946F4}"/>
              </a:ext>
            </a:extLst>
          </p:cNvPr>
          <p:cNvSpPr/>
          <p:nvPr/>
        </p:nvSpPr>
        <p:spPr>
          <a:xfrm>
            <a:off x="1904515" y="4013280"/>
            <a:ext cx="29729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Totaal ruim 20 % opwek door </a:t>
            </a:r>
          </a:p>
          <a:p>
            <a:r>
              <a:rPr lang="nl-NL" dirty="0"/>
              <a:t>duurzame energiebronnen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FE5300-7C14-B04C-B01C-FF0B0E91357E}"/>
              </a:ext>
            </a:extLst>
          </p:cNvPr>
          <p:cNvSpPr/>
          <p:nvPr/>
        </p:nvSpPr>
        <p:spPr>
          <a:xfrm>
            <a:off x="1976700" y="5203696"/>
            <a:ext cx="1950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Groei 15 % in 2023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0000000-0008-0000-02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9989573"/>
              </p:ext>
            </p:extLst>
          </p:nvPr>
        </p:nvGraphicFramePr>
        <p:xfrm>
          <a:off x="5154237" y="3523994"/>
          <a:ext cx="4675546" cy="2973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2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4682695"/>
              </p:ext>
            </p:extLst>
          </p:nvPr>
        </p:nvGraphicFramePr>
        <p:xfrm>
          <a:off x="5154236" y="476945"/>
          <a:ext cx="4699611" cy="29730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CE7B0B5-A62E-8F02-C34E-58822E416645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29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299595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Elektriciteit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19839F-3A3B-024B-83FC-D7E7EBA55F79}"/>
              </a:ext>
            </a:extLst>
          </p:cNvPr>
          <p:cNvSpPr txBox="1">
            <a:spLocks/>
          </p:cNvSpPr>
          <p:nvPr/>
        </p:nvSpPr>
        <p:spPr>
          <a:xfrm>
            <a:off x="8694682" y="2177278"/>
            <a:ext cx="2507653" cy="19740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GEMS</a:t>
            </a:r>
          </a:p>
          <a:p>
            <a:pPr algn="l"/>
            <a:r>
              <a:rPr lang="en-US" sz="2300" i="1" dirty="0" err="1">
                <a:solidFill>
                  <a:srgbClr val="3996BB"/>
                </a:solidFill>
              </a:rPr>
              <a:t>Greensmith</a:t>
            </a:r>
            <a:r>
              <a:rPr lang="en-US" sz="2300" i="1" dirty="0">
                <a:solidFill>
                  <a:srgbClr val="3996BB"/>
                </a:solidFill>
              </a:rPr>
              <a:t> </a:t>
            </a:r>
          </a:p>
          <a:p>
            <a:pPr algn="l"/>
            <a:r>
              <a:rPr lang="en-US" sz="2300" i="1" dirty="0">
                <a:solidFill>
                  <a:srgbClr val="3996BB"/>
                </a:solidFill>
              </a:rPr>
              <a:t>Energy </a:t>
            </a:r>
          </a:p>
          <a:p>
            <a:pPr algn="l"/>
            <a:r>
              <a:rPr lang="en-US" sz="2300" i="1" dirty="0">
                <a:solidFill>
                  <a:srgbClr val="3996BB"/>
                </a:solidFill>
              </a:rPr>
              <a:t>Management </a:t>
            </a:r>
          </a:p>
          <a:p>
            <a:pPr algn="l"/>
            <a:r>
              <a:rPr lang="en-US" sz="2300" i="1" dirty="0">
                <a:solidFill>
                  <a:srgbClr val="3996BB"/>
                </a:solidFill>
              </a:rPr>
              <a:t>System,</a:t>
            </a:r>
            <a:r>
              <a:rPr lang="nl-NL" sz="2300" i="1" dirty="0">
                <a:solidFill>
                  <a:srgbClr val="3996BB"/>
                </a:solidFill>
              </a:rPr>
              <a:t> </a:t>
            </a:r>
          </a:p>
        </p:txBody>
      </p:sp>
      <p:pic>
        <p:nvPicPr>
          <p:cNvPr id="1025" name="Picture 1" descr="page57image52082288">
            <a:extLst>
              <a:ext uri="{FF2B5EF4-FFF2-40B4-BE49-F238E27FC236}">
                <a16:creationId xmlns:a16="http://schemas.microsoft.com/office/drawing/2014/main" id="{B1B55A21-91D5-E842-A9FD-6DFE97E9C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341" y="43191"/>
            <a:ext cx="6077392" cy="627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 descr="Factory with solid fill">
            <a:extLst>
              <a:ext uri="{FF2B5EF4-FFF2-40B4-BE49-F238E27FC236}">
                <a16:creationId xmlns:a16="http://schemas.microsoft.com/office/drawing/2014/main" id="{0AA90B5E-0463-6147-82DA-24BD9AC1D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453" y="1319966"/>
            <a:ext cx="914400" cy="914400"/>
          </a:xfrm>
          <a:prstGeom prst="rect">
            <a:avLst/>
          </a:prstGeom>
        </p:spPr>
      </p:pic>
      <p:pic>
        <p:nvPicPr>
          <p:cNvPr id="13" name="Graphic 12" descr="Solar Panels with solid fill">
            <a:extLst>
              <a:ext uri="{FF2B5EF4-FFF2-40B4-BE49-F238E27FC236}">
                <a16:creationId xmlns:a16="http://schemas.microsoft.com/office/drawing/2014/main" id="{5DA530D4-BD0A-674F-AF51-BECB142B94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7645" y="3050647"/>
            <a:ext cx="667548" cy="667548"/>
          </a:xfrm>
          <a:prstGeom prst="rect">
            <a:avLst/>
          </a:prstGeom>
        </p:spPr>
      </p:pic>
      <p:pic>
        <p:nvPicPr>
          <p:cNvPr id="15" name="Graphic 14" descr="Wind Turbines with solid fill">
            <a:extLst>
              <a:ext uri="{FF2B5EF4-FFF2-40B4-BE49-F238E27FC236}">
                <a16:creationId xmlns:a16="http://schemas.microsoft.com/office/drawing/2014/main" id="{B35911F5-BAA5-4C42-AB0E-87BB43430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08990" y="2971800"/>
            <a:ext cx="914400" cy="914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EC86B6-BDB7-E246-8F4F-2A74652C48BC}"/>
              </a:ext>
            </a:extLst>
          </p:cNvPr>
          <p:cNvSpPr/>
          <p:nvPr/>
        </p:nvSpPr>
        <p:spPr>
          <a:xfrm>
            <a:off x="1530849" y="1770693"/>
            <a:ext cx="981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Verbruik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95105E-3331-CC44-ABAB-36A9FE91E115}"/>
              </a:ext>
            </a:extLst>
          </p:cNvPr>
          <p:cNvSpPr/>
          <p:nvPr/>
        </p:nvSpPr>
        <p:spPr>
          <a:xfrm>
            <a:off x="1690164" y="3325162"/>
            <a:ext cx="840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Opwek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429C0C9A-A0BA-2F44-9524-20CA082826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25513" y="4825109"/>
            <a:ext cx="914400" cy="914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1772D9-A777-7F43-B015-8C35EDA6C5FE}"/>
              </a:ext>
            </a:extLst>
          </p:cNvPr>
          <p:cNvSpPr/>
          <p:nvPr/>
        </p:nvSpPr>
        <p:spPr>
          <a:xfrm>
            <a:off x="1684303" y="5093090"/>
            <a:ext cx="819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Opslag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18D7B9-D078-5BC1-8445-45E4726943CA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7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/>
              <a:t>Water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19839F-3A3B-024B-83FC-D7E7EBA55F79}"/>
              </a:ext>
            </a:extLst>
          </p:cNvPr>
          <p:cNvSpPr txBox="1">
            <a:spLocks/>
          </p:cNvSpPr>
          <p:nvPr/>
        </p:nvSpPr>
        <p:spPr>
          <a:xfrm>
            <a:off x="371786" y="718582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Kengetallen</a:t>
            </a:r>
          </a:p>
        </p:txBody>
      </p:sp>
      <p:pic>
        <p:nvPicPr>
          <p:cNvPr id="9" name="Graphic 8" descr="Factory with solid fill">
            <a:extLst>
              <a:ext uri="{FF2B5EF4-FFF2-40B4-BE49-F238E27FC236}">
                <a16:creationId xmlns:a16="http://schemas.microsoft.com/office/drawing/2014/main" id="{0AA90B5E-0463-6147-82DA-24BD9AC1D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6719" y="1332936"/>
            <a:ext cx="1474036" cy="147403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700CB7B7-D6E2-0D48-B838-667CA7E54340}"/>
              </a:ext>
            </a:extLst>
          </p:cNvPr>
          <p:cNvSpPr/>
          <p:nvPr/>
        </p:nvSpPr>
        <p:spPr>
          <a:xfrm>
            <a:off x="2283247" y="2134293"/>
            <a:ext cx="6262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Productiecapaciteit = 9.600 m</a:t>
            </a:r>
            <a:r>
              <a:rPr lang="nl-NL" baseline="30000" dirty="0"/>
              <a:t>3 </a:t>
            </a:r>
            <a:r>
              <a:rPr lang="nl-NL" dirty="0"/>
              <a:t>per dag, 9 productie units ‘</a:t>
            </a:r>
            <a:r>
              <a:rPr lang="nl-NL" dirty="0" err="1"/>
              <a:t>skids</a:t>
            </a:r>
            <a:r>
              <a:rPr lang="nl-NL" dirty="0"/>
              <a:t>’</a:t>
            </a:r>
          </a:p>
        </p:txBody>
      </p:sp>
      <p:pic>
        <p:nvPicPr>
          <p:cNvPr id="8" name="Graphic 7" descr="Water Bottle with solid fill">
            <a:extLst>
              <a:ext uri="{FF2B5EF4-FFF2-40B4-BE49-F238E27FC236}">
                <a16:creationId xmlns:a16="http://schemas.microsoft.com/office/drawing/2014/main" id="{A4142153-C5DC-AB43-A68F-F33DCEABAF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719" y="3210466"/>
            <a:ext cx="1474035" cy="147403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51B578E-E053-F84D-825D-EF8DC60C5693}"/>
              </a:ext>
            </a:extLst>
          </p:cNvPr>
          <p:cNvSpPr/>
          <p:nvPr/>
        </p:nvSpPr>
        <p:spPr>
          <a:xfrm>
            <a:off x="2312845" y="3837007"/>
            <a:ext cx="58921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Opslagcapaciteit = 30.500 m</a:t>
            </a:r>
            <a:r>
              <a:rPr lang="nl-NL" baseline="30000" dirty="0"/>
              <a:t>3</a:t>
            </a:r>
            <a:r>
              <a:rPr lang="nl-NL" dirty="0"/>
              <a:t>, 10 watertanks ‘opslaglocaties’</a:t>
            </a:r>
          </a:p>
        </p:txBody>
      </p:sp>
      <p:pic>
        <p:nvPicPr>
          <p:cNvPr id="25" name="Picture 2" descr="WEB Bonaire ziet duurzame energie ambities in gevaar">
            <a:extLst>
              <a:ext uri="{FF2B5EF4-FFF2-40B4-BE49-F238E27FC236}">
                <a16:creationId xmlns:a16="http://schemas.microsoft.com/office/drawing/2014/main" id="{D69DEACE-AE3B-2A4A-9F84-1692A20B3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" t="26184" r="57" b="14757"/>
          <a:stretch/>
        </p:blipFill>
        <p:spPr bwMode="auto">
          <a:xfrm>
            <a:off x="4970033" y="4820771"/>
            <a:ext cx="5328032" cy="203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46CB6AA5-AD3D-9042-8EA1-B33240C1D8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47053" r="29524" b="15571"/>
          <a:stretch/>
        </p:blipFill>
        <p:spPr>
          <a:xfrm>
            <a:off x="84344" y="4820771"/>
            <a:ext cx="4885689" cy="20372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71C7FB-BD6C-7A44-BEB0-76B31356CE0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503845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B7D37-6093-C978-1B38-FE5BF899A07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4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BBBBBA-E527-084B-A7C0-D27F0C590000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/>
              <a:t>Water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D19839F-3A3B-024B-83FC-D7E7EBA55F79}"/>
              </a:ext>
            </a:extLst>
          </p:cNvPr>
          <p:cNvSpPr txBox="1">
            <a:spLocks/>
          </p:cNvSpPr>
          <p:nvPr/>
        </p:nvSpPr>
        <p:spPr>
          <a:xfrm>
            <a:off x="371786" y="718582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Rioolwater zuiveringsinstallatie en irrigatiewater</a:t>
            </a:r>
          </a:p>
        </p:txBody>
      </p:sp>
      <p:pic>
        <p:nvPicPr>
          <p:cNvPr id="3" name="Graphic 2" descr="Recycle with solid fill">
            <a:extLst>
              <a:ext uri="{FF2B5EF4-FFF2-40B4-BE49-F238E27FC236}">
                <a16:creationId xmlns:a16="http://schemas.microsoft.com/office/drawing/2014/main" id="{D924CBBF-A396-2148-A653-59FB8F070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23750" y="1466397"/>
            <a:ext cx="1398246" cy="1398246"/>
          </a:xfrm>
          <a:prstGeom prst="rect">
            <a:avLst/>
          </a:prstGeom>
        </p:spPr>
      </p:pic>
      <p:pic>
        <p:nvPicPr>
          <p:cNvPr id="7" name="Graphic 6" descr="Watering pot with solid fill">
            <a:extLst>
              <a:ext uri="{FF2B5EF4-FFF2-40B4-BE49-F238E27FC236}">
                <a16:creationId xmlns:a16="http://schemas.microsoft.com/office/drawing/2014/main" id="{38E8A4C0-E13E-1C44-81A1-E77F4DDD3D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4958" y="1466397"/>
            <a:ext cx="1708673" cy="1708673"/>
          </a:xfrm>
          <a:prstGeom prst="rect">
            <a:avLst/>
          </a:prstGeom>
        </p:spPr>
      </p:pic>
      <p:pic>
        <p:nvPicPr>
          <p:cNvPr id="10" name="Graphic 9" descr="Handwashing with solid fill">
            <a:extLst>
              <a:ext uri="{FF2B5EF4-FFF2-40B4-BE49-F238E27FC236}">
                <a16:creationId xmlns:a16="http://schemas.microsoft.com/office/drawing/2014/main" id="{065CFDCE-D4B2-E246-8742-F026A061F1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99012" y="1977521"/>
            <a:ext cx="1310639" cy="1310639"/>
          </a:xfrm>
          <a:prstGeom prst="rect">
            <a:avLst/>
          </a:prstGeom>
        </p:spPr>
      </p:pic>
      <p:pic>
        <p:nvPicPr>
          <p:cNvPr id="16" name="Graphic 15" descr="Shower with solid fill">
            <a:extLst>
              <a:ext uri="{FF2B5EF4-FFF2-40B4-BE49-F238E27FC236}">
                <a16:creationId xmlns:a16="http://schemas.microsoft.com/office/drawing/2014/main" id="{1CC6B777-B0A0-0C41-ACD1-62830DB927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7241" y="1289838"/>
            <a:ext cx="1398245" cy="1398245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7FD6319B-2422-544D-85A8-CF3EA16B0137}"/>
              </a:ext>
            </a:extLst>
          </p:cNvPr>
          <p:cNvSpPr/>
          <p:nvPr/>
        </p:nvSpPr>
        <p:spPr>
          <a:xfrm>
            <a:off x="3076509" y="2113041"/>
            <a:ext cx="548488" cy="271681"/>
          </a:xfrm>
          <a:prstGeom prst="rightArrow">
            <a:avLst/>
          </a:prstGeom>
          <a:solidFill>
            <a:srgbClr val="399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3996BB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7B1A9017-8852-034E-8C82-1A09A908252A}"/>
              </a:ext>
            </a:extLst>
          </p:cNvPr>
          <p:cNvSpPr/>
          <p:nvPr/>
        </p:nvSpPr>
        <p:spPr>
          <a:xfrm>
            <a:off x="6020749" y="2113040"/>
            <a:ext cx="548488" cy="271681"/>
          </a:xfrm>
          <a:prstGeom prst="rightArrow">
            <a:avLst/>
          </a:prstGeom>
          <a:solidFill>
            <a:srgbClr val="3996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rgbClr val="3996BB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F4F3FD-312F-BB48-9E42-E761511A3533}"/>
              </a:ext>
            </a:extLst>
          </p:cNvPr>
          <p:cNvSpPr/>
          <p:nvPr/>
        </p:nvSpPr>
        <p:spPr>
          <a:xfrm>
            <a:off x="767568" y="3360343"/>
            <a:ext cx="1200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Rioolwater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31A0BF-9168-0F4C-862B-10E31855EBCA}"/>
              </a:ext>
            </a:extLst>
          </p:cNvPr>
          <p:cNvSpPr/>
          <p:nvPr/>
        </p:nvSpPr>
        <p:spPr>
          <a:xfrm>
            <a:off x="4305662" y="3032140"/>
            <a:ext cx="1048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Zuivering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6DEFA9-3373-8143-8B99-AF38D834905F}"/>
              </a:ext>
            </a:extLst>
          </p:cNvPr>
          <p:cNvSpPr/>
          <p:nvPr/>
        </p:nvSpPr>
        <p:spPr>
          <a:xfrm>
            <a:off x="7167578" y="3324748"/>
            <a:ext cx="1453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Irrigatiewater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60B32E8-26F2-164A-B9B7-D4243A8FA03D}"/>
              </a:ext>
            </a:extLst>
          </p:cNvPr>
          <p:cNvSpPr/>
          <p:nvPr/>
        </p:nvSpPr>
        <p:spPr>
          <a:xfrm>
            <a:off x="3631566" y="3338726"/>
            <a:ext cx="2235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max 2.800 m</a:t>
            </a:r>
            <a:r>
              <a:rPr lang="nl-NL" baseline="30000" dirty="0"/>
              <a:t>3</a:t>
            </a:r>
            <a:r>
              <a:rPr lang="nl-NL" dirty="0"/>
              <a:t> per dag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F9A6D11-612A-4E45-9CFC-A105C0340B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5735840"/>
              </p:ext>
            </p:extLst>
          </p:nvPr>
        </p:nvGraphicFramePr>
        <p:xfrm>
          <a:off x="1845486" y="4014644"/>
          <a:ext cx="6384113" cy="29022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78A8725-BCE9-167A-D45F-8BD82A79FB79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9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97689B5-9C2C-234A-A3E9-2D6699B11648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Toekomst</a:t>
            </a:r>
            <a:endParaRPr lang="nl-NL" sz="4000" i="1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023C461-D1B9-BE44-BCE2-4BFDABC2F701}"/>
              </a:ext>
            </a:extLst>
          </p:cNvPr>
          <p:cNvSpPr txBox="1">
            <a:spLocks/>
          </p:cNvSpPr>
          <p:nvPr/>
        </p:nvSpPr>
        <p:spPr>
          <a:xfrm>
            <a:off x="371786" y="718582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Waar willen wij naar toe?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6D3DC3-9923-5D4C-A2C2-B4EF286DC992}"/>
              </a:ext>
            </a:extLst>
          </p:cNvPr>
          <p:cNvSpPr/>
          <p:nvPr/>
        </p:nvSpPr>
        <p:spPr>
          <a:xfrm>
            <a:off x="974700" y="1357061"/>
            <a:ext cx="43593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dirty="0"/>
              <a:t>Doel: 80% duurzaam in 2026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5D1BA012-8014-864A-8636-386F0480E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r="-4573" b="14957"/>
          <a:stretch/>
        </p:blipFill>
        <p:spPr bwMode="auto">
          <a:xfrm>
            <a:off x="6540217" y="4827094"/>
            <a:ext cx="3465199" cy="20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4F3812-335B-2445-8717-5189FD14EC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810000"/>
            <a:ext cx="503845" cy="304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83FEB3-EF46-9C4B-B313-EC28BE9C22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4"/>
          <a:stretch/>
        </p:blipFill>
        <p:spPr>
          <a:xfrm>
            <a:off x="146592" y="4829863"/>
            <a:ext cx="2976349" cy="202813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A4DF38D-9D77-A845-98D7-86A5649A1C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4"/>
          <a:stretch/>
        </p:blipFill>
        <p:spPr>
          <a:xfrm>
            <a:off x="3122940" y="4827094"/>
            <a:ext cx="3417277" cy="204175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2A58FE2-65FC-9F4E-ACFB-600A2400237D}"/>
              </a:ext>
            </a:extLst>
          </p:cNvPr>
          <p:cNvSpPr/>
          <p:nvPr/>
        </p:nvSpPr>
        <p:spPr>
          <a:xfrm>
            <a:off x="3902587" y="4224431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dirty="0"/>
              <a:t>Windenergie</a:t>
            </a:r>
          </a:p>
          <a:p>
            <a:pPr algn="ctr"/>
            <a:r>
              <a:rPr lang="nl-NL" dirty="0"/>
              <a:t>10MW -&gt; 24MW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CD8BD3-F00C-5E44-82E3-D60AC87542B9}"/>
              </a:ext>
            </a:extLst>
          </p:cNvPr>
          <p:cNvSpPr/>
          <p:nvPr/>
        </p:nvSpPr>
        <p:spPr>
          <a:xfrm>
            <a:off x="1061969" y="4210350"/>
            <a:ext cx="16305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Zonne-energie</a:t>
            </a:r>
          </a:p>
          <a:p>
            <a:r>
              <a:rPr lang="nl-NL" dirty="0"/>
              <a:t>&lt;1MW -&gt; 6MW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A2D5D92-75B0-FD47-A346-082C9DD224D8}"/>
              </a:ext>
            </a:extLst>
          </p:cNvPr>
          <p:cNvSpPr/>
          <p:nvPr/>
        </p:nvSpPr>
        <p:spPr>
          <a:xfrm>
            <a:off x="7281253" y="4225898"/>
            <a:ext cx="18758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/>
              <a:t>Energieopslag</a:t>
            </a:r>
          </a:p>
          <a:p>
            <a:r>
              <a:rPr lang="nl-NL" dirty="0"/>
              <a:t>6MWh -&gt; 14MWh</a:t>
            </a:r>
          </a:p>
        </p:txBody>
      </p:sp>
      <p:pic>
        <p:nvPicPr>
          <p:cNvPr id="33" name="Graphic 32" descr="Wind Turbines with solid fill">
            <a:extLst>
              <a:ext uri="{FF2B5EF4-FFF2-40B4-BE49-F238E27FC236}">
                <a16:creationId xmlns:a16="http://schemas.microsoft.com/office/drawing/2014/main" id="{619BDE40-7B70-C946-B974-145CC5D505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739814" y="2382670"/>
            <a:ext cx="1961177" cy="1961177"/>
          </a:xfrm>
          <a:prstGeom prst="rect">
            <a:avLst/>
          </a:prstGeom>
        </p:spPr>
      </p:pic>
      <p:pic>
        <p:nvPicPr>
          <p:cNvPr id="34" name="Graphic 33" descr="Solar Panels with solid fill">
            <a:extLst>
              <a:ext uri="{FF2B5EF4-FFF2-40B4-BE49-F238E27FC236}">
                <a16:creationId xmlns:a16="http://schemas.microsoft.com/office/drawing/2014/main" id="{E4B0DEC8-665E-B646-8E82-F452AF56F3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5828" y="2368798"/>
            <a:ext cx="2056480" cy="2056480"/>
          </a:xfrm>
          <a:prstGeom prst="rect">
            <a:avLst/>
          </a:prstGeom>
        </p:spPr>
      </p:pic>
      <p:pic>
        <p:nvPicPr>
          <p:cNvPr id="20" name="Graphic 19" descr="Battery charging with solid fill">
            <a:extLst>
              <a:ext uri="{FF2B5EF4-FFF2-40B4-BE49-F238E27FC236}">
                <a16:creationId xmlns:a16="http://schemas.microsoft.com/office/drawing/2014/main" id="{7473D9F2-60BC-EF49-8E86-1A5FDEC5C2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61638" y="3006960"/>
            <a:ext cx="1336887" cy="1336887"/>
          </a:xfrm>
          <a:prstGeom prst="rect">
            <a:avLst/>
          </a:prstGeom>
        </p:spPr>
      </p:pic>
      <p:pic>
        <p:nvPicPr>
          <p:cNvPr id="36" name="Graphic 35" descr="Bullseye with solid fill">
            <a:extLst>
              <a:ext uri="{FF2B5EF4-FFF2-40B4-BE49-F238E27FC236}">
                <a16:creationId xmlns:a16="http://schemas.microsoft.com/office/drawing/2014/main" id="{AD6E4503-F412-E144-810E-165238D06CC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4682" y="1337139"/>
            <a:ext cx="580018" cy="58001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A564C2-F13D-5C46-9F2E-766DFA940C0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546" y="3811792"/>
            <a:ext cx="503845" cy="304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0487FD-2DBF-979A-E978-63B22DEA28E6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8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page17image52375952">
            <a:extLst>
              <a:ext uri="{FF2B5EF4-FFF2-40B4-BE49-F238E27FC236}">
                <a16:creationId xmlns:a16="http://schemas.microsoft.com/office/drawing/2014/main" id="{D4699AD2-27D2-3A4C-9E53-1DCE9FD7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42482"/>
            <a:ext cx="10054900" cy="46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18504222-BE7F-D94B-BE69-AB5054110F5E}"/>
              </a:ext>
            </a:extLst>
          </p:cNvPr>
          <p:cNvSpPr txBox="1">
            <a:spLocks/>
          </p:cNvSpPr>
          <p:nvPr/>
        </p:nvSpPr>
        <p:spPr>
          <a:xfrm>
            <a:off x="371786" y="718582"/>
            <a:ext cx="7540313" cy="4209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2400" i="1" dirty="0">
                <a:solidFill>
                  <a:srgbClr val="3996BB"/>
                </a:solidFill>
              </a:rPr>
              <a:t>Hoe ziet dat er dan uit?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5F299B5A-DA81-4C49-B628-D33442451CED}"/>
              </a:ext>
            </a:extLst>
          </p:cNvPr>
          <p:cNvSpPr txBox="1">
            <a:spLocks/>
          </p:cNvSpPr>
          <p:nvPr/>
        </p:nvSpPr>
        <p:spPr>
          <a:xfrm>
            <a:off x="371787" y="252177"/>
            <a:ext cx="7540313" cy="723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err="1"/>
              <a:t>Toekomst</a:t>
            </a:r>
            <a:endParaRPr lang="nl-NL" sz="40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F247B6-D39C-806A-ABD7-08610580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10538584" y="1622544"/>
            <a:ext cx="1337157" cy="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259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15615</TotalTime>
  <Words>647</Words>
  <Application>Microsoft Office PowerPoint</Application>
  <PresentationFormat>Breedbeeld</PresentationFormat>
  <Paragraphs>178</Paragraphs>
  <Slides>28</Slides>
  <Notes>22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     Impact analyse uitgevoerd op Magnefixen</vt:lpstr>
      <vt:lpstr>Uiteraard geloofden we de uitkomst niet</vt:lpstr>
      <vt:lpstr>Eerste resultaten na nadere analyse</vt:lpstr>
      <vt:lpstr>PowerPoint-presentatie</vt:lpstr>
      <vt:lpstr>PowerPoint-presentatie</vt:lpstr>
      <vt:lpstr>Waarom doen we dit ?</vt:lpstr>
      <vt:lpstr>OT. (Digitalisering Netwerk)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Niels</dc:creator>
  <cp:lastModifiedBy>Maarten Odenkirchen</cp:lastModifiedBy>
  <cp:revision>584</cp:revision>
  <cp:lastPrinted>2015-08-19T18:17:30Z</cp:lastPrinted>
  <dcterms:created xsi:type="dcterms:W3CDTF">2014-10-27T18:01:17Z</dcterms:created>
  <dcterms:modified xsi:type="dcterms:W3CDTF">2024-10-09T19:15:39Z</dcterms:modified>
</cp:coreProperties>
</file>