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458" r:id="rId2"/>
    <p:sldId id="417" r:id="rId3"/>
    <p:sldId id="401" r:id="rId4"/>
    <p:sldId id="444" r:id="rId5"/>
    <p:sldId id="405" r:id="rId6"/>
    <p:sldId id="257" r:id="rId7"/>
    <p:sldId id="394" r:id="rId8"/>
    <p:sldId id="406" r:id="rId9"/>
    <p:sldId id="424" r:id="rId10"/>
    <p:sldId id="420" r:id="rId11"/>
    <p:sldId id="400" r:id="rId12"/>
    <p:sldId id="423" r:id="rId13"/>
    <p:sldId id="421" r:id="rId14"/>
    <p:sldId id="425" r:id="rId15"/>
    <p:sldId id="426" r:id="rId16"/>
    <p:sldId id="429" r:id="rId17"/>
    <p:sldId id="427" r:id="rId18"/>
    <p:sldId id="454" r:id="rId19"/>
    <p:sldId id="455" r:id="rId20"/>
    <p:sldId id="428" r:id="rId21"/>
    <p:sldId id="402" r:id="rId22"/>
    <p:sldId id="456" r:id="rId23"/>
    <p:sldId id="432" r:id="rId24"/>
    <p:sldId id="453" r:id="rId25"/>
    <p:sldId id="445" r:id="rId26"/>
    <p:sldId id="433" r:id="rId27"/>
    <p:sldId id="390" r:id="rId28"/>
    <p:sldId id="434" r:id="rId29"/>
    <p:sldId id="438" r:id="rId30"/>
    <p:sldId id="460" r:id="rId31"/>
    <p:sldId id="461" r:id="rId32"/>
    <p:sldId id="459" r:id="rId33"/>
    <p:sldId id="265" r:id="rId34"/>
    <p:sldId id="437" r:id="rId35"/>
    <p:sldId id="436" r:id="rId36"/>
    <p:sldId id="439" r:id="rId37"/>
    <p:sldId id="441" r:id="rId38"/>
    <p:sldId id="446" r:id="rId39"/>
    <p:sldId id="443" r:id="rId40"/>
    <p:sldId id="442" r:id="rId41"/>
    <p:sldId id="447" r:id="rId42"/>
    <p:sldId id="349" r:id="rId43"/>
    <p:sldId id="348" r:id="rId44"/>
    <p:sldId id="448" r:id="rId45"/>
    <p:sldId id="463" r:id="rId46"/>
    <p:sldId id="449" r:id="rId47"/>
    <p:sldId id="450" r:id="rId48"/>
    <p:sldId id="416" r:id="rId49"/>
    <p:sldId id="457" r:id="rId50"/>
    <p:sldId id="462" r:id="rId51"/>
    <p:sldId id="452" r:id="rId52"/>
    <p:sldId id="262" r:id="rId5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469"/>
    <a:srgbClr val="008000"/>
    <a:srgbClr val="DD9977"/>
    <a:srgbClr val="CC0000"/>
    <a:srgbClr val="0E1C63"/>
    <a:srgbClr val="0086BF"/>
    <a:srgbClr val="DDCC77"/>
    <a:srgbClr val="EC7B7F"/>
    <a:srgbClr val="FAE780"/>
    <a:srgbClr val="F7C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B3E776-3148-4F9D-85D3-5FF06D51AB6E}" v="299" dt="2025-09-11T18:56:33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66452" autoAdjust="0"/>
  </p:normalViewPr>
  <p:slideViewPr>
    <p:cSldViewPr snapToGrid="0" showGuides="1">
      <p:cViewPr varScale="1">
        <p:scale>
          <a:sx n="52" d="100"/>
          <a:sy n="52" d="100"/>
        </p:scale>
        <p:origin x="211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s, Thomas" userId="78b5d51b-1956-43ba-a740-a5d71f314892" providerId="ADAL" clId="{DCB3E776-3148-4F9D-85D3-5FF06D51AB6E}"/>
    <pc:docChg chg="undo custSel addSld delSld modSld sldOrd">
      <pc:chgData name="Swarts, Thomas" userId="78b5d51b-1956-43ba-a740-a5d71f314892" providerId="ADAL" clId="{DCB3E776-3148-4F9D-85D3-5FF06D51AB6E}" dt="2025-09-02T07:45:15.155" v="10636" actId="20577"/>
      <pc:docMkLst>
        <pc:docMk/>
      </pc:docMkLst>
      <pc:sldChg chg="modNotesTx">
        <pc:chgData name="Swarts, Thomas" userId="78b5d51b-1956-43ba-a740-a5d71f314892" providerId="ADAL" clId="{DCB3E776-3148-4F9D-85D3-5FF06D51AB6E}" dt="2025-09-01T21:21:08.029" v="10160" actId="20577"/>
        <pc:sldMkLst>
          <pc:docMk/>
          <pc:sldMk cId="798781671" sldId="257"/>
        </pc:sldMkLst>
      </pc:sldChg>
      <pc:sldChg chg="del">
        <pc:chgData name="Swarts, Thomas" userId="78b5d51b-1956-43ba-a740-a5d71f314892" providerId="ADAL" clId="{DCB3E776-3148-4F9D-85D3-5FF06D51AB6E}" dt="2025-08-27T20:22:49.388" v="40" actId="2696"/>
        <pc:sldMkLst>
          <pc:docMk/>
          <pc:sldMk cId="2766047237" sldId="259"/>
        </pc:sldMkLst>
      </pc:sldChg>
      <pc:sldChg chg="del">
        <pc:chgData name="Swarts, Thomas" userId="78b5d51b-1956-43ba-a740-a5d71f314892" providerId="ADAL" clId="{DCB3E776-3148-4F9D-85D3-5FF06D51AB6E}" dt="2025-08-27T20:23:19.212" v="48" actId="2696"/>
        <pc:sldMkLst>
          <pc:docMk/>
          <pc:sldMk cId="1782306263" sldId="260"/>
        </pc:sldMkLst>
      </pc:sldChg>
      <pc:sldChg chg="del">
        <pc:chgData name="Swarts, Thomas" userId="78b5d51b-1956-43ba-a740-a5d71f314892" providerId="ADAL" clId="{DCB3E776-3148-4F9D-85D3-5FF06D51AB6E}" dt="2025-08-27T20:22:54.889" v="42" actId="2696"/>
        <pc:sldMkLst>
          <pc:docMk/>
          <pc:sldMk cId="4048643773" sldId="261"/>
        </pc:sldMkLst>
      </pc:sldChg>
      <pc:sldChg chg="ord">
        <pc:chgData name="Swarts, Thomas" userId="78b5d51b-1956-43ba-a740-a5d71f314892" providerId="ADAL" clId="{DCB3E776-3148-4F9D-85D3-5FF06D51AB6E}" dt="2025-08-27T20:23:08.758" v="45"/>
        <pc:sldMkLst>
          <pc:docMk/>
          <pc:sldMk cId="1703422575" sldId="262"/>
        </pc:sldMkLst>
      </pc:sldChg>
      <pc:sldChg chg="del">
        <pc:chgData name="Swarts, Thomas" userId="78b5d51b-1956-43ba-a740-a5d71f314892" providerId="ADAL" clId="{DCB3E776-3148-4F9D-85D3-5FF06D51AB6E}" dt="2025-08-27T20:22:58.504" v="43" actId="2696"/>
        <pc:sldMkLst>
          <pc:docMk/>
          <pc:sldMk cId="2547743311" sldId="263"/>
        </pc:sldMkLst>
      </pc:sldChg>
      <pc:sldChg chg="del">
        <pc:chgData name="Swarts, Thomas" userId="78b5d51b-1956-43ba-a740-a5d71f314892" providerId="ADAL" clId="{DCB3E776-3148-4F9D-85D3-5FF06D51AB6E}" dt="2025-08-27T20:11:05.077" v="5" actId="2696"/>
        <pc:sldMkLst>
          <pc:docMk/>
          <pc:sldMk cId="1569677897" sldId="264"/>
        </pc:sldMkLst>
      </pc:sldChg>
      <pc:sldChg chg="modNotesTx">
        <pc:chgData name="Swarts, Thomas" userId="78b5d51b-1956-43ba-a740-a5d71f314892" providerId="ADAL" clId="{DCB3E776-3148-4F9D-85D3-5FF06D51AB6E}" dt="2025-08-29T09:52:20.339" v="8614" actId="20577"/>
        <pc:sldMkLst>
          <pc:docMk/>
          <pc:sldMk cId="3296028122" sldId="265"/>
        </pc:sldMkLst>
      </pc:sldChg>
      <pc:sldChg chg="del">
        <pc:chgData name="Swarts, Thomas" userId="78b5d51b-1956-43ba-a740-a5d71f314892" providerId="ADAL" clId="{DCB3E776-3148-4F9D-85D3-5FF06D51AB6E}" dt="2025-08-27T20:23:14.532" v="46" actId="2696"/>
        <pc:sldMkLst>
          <pc:docMk/>
          <pc:sldMk cId="1356663159" sldId="267"/>
        </pc:sldMkLst>
      </pc:sldChg>
      <pc:sldChg chg="del">
        <pc:chgData name="Swarts, Thomas" userId="78b5d51b-1956-43ba-a740-a5d71f314892" providerId="ADAL" clId="{DCB3E776-3148-4F9D-85D3-5FF06D51AB6E}" dt="2025-08-27T20:23:16.801" v="47" actId="2696"/>
        <pc:sldMkLst>
          <pc:docMk/>
          <pc:sldMk cId="3825975703" sldId="268"/>
        </pc:sldMkLst>
      </pc:sldChg>
      <pc:sldChg chg="del">
        <pc:chgData name="Swarts, Thomas" userId="78b5d51b-1956-43ba-a740-a5d71f314892" providerId="ADAL" clId="{DCB3E776-3148-4F9D-85D3-5FF06D51AB6E}" dt="2025-08-27T20:22:51.968" v="41" actId="2696"/>
        <pc:sldMkLst>
          <pc:docMk/>
          <pc:sldMk cId="3165010376" sldId="269"/>
        </pc:sldMkLst>
      </pc:sldChg>
      <pc:sldChg chg="del">
        <pc:chgData name="Swarts, Thomas" userId="78b5d51b-1956-43ba-a740-a5d71f314892" providerId="ADAL" clId="{DCB3E776-3148-4F9D-85D3-5FF06D51AB6E}" dt="2025-08-27T20:11:12.213" v="7" actId="2696"/>
        <pc:sldMkLst>
          <pc:docMk/>
          <pc:sldMk cId="2430822851" sldId="345"/>
        </pc:sldMkLst>
      </pc:sldChg>
      <pc:sldChg chg="del">
        <pc:chgData name="Swarts, Thomas" userId="78b5d51b-1956-43ba-a740-a5d71f314892" providerId="ADAL" clId="{DCB3E776-3148-4F9D-85D3-5FF06D51AB6E}" dt="2025-08-27T20:11:15.900" v="8" actId="2696"/>
        <pc:sldMkLst>
          <pc:docMk/>
          <pc:sldMk cId="2439328648" sldId="346"/>
        </pc:sldMkLst>
      </pc:sldChg>
      <pc:sldChg chg="modSp mod modNotesTx">
        <pc:chgData name="Swarts, Thomas" userId="78b5d51b-1956-43ba-a740-a5d71f314892" providerId="ADAL" clId="{DCB3E776-3148-4F9D-85D3-5FF06D51AB6E}" dt="2025-08-29T09:57:55.288" v="9166" actId="20577"/>
        <pc:sldMkLst>
          <pc:docMk/>
          <pc:sldMk cId="572132986" sldId="349"/>
        </pc:sldMkLst>
        <pc:spChg chg="mod">
          <ac:chgData name="Swarts, Thomas" userId="78b5d51b-1956-43ba-a740-a5d71f314892" providerId="ADAL" clId="{DCB3E776-3148-4F9D-85D3-5FF06D51AB6E}" dt="2025-08-27T20:11:44.849" v="21" actId="20577"/>
          <ac:spMkLst>
            <pc:docMk/>
            <pc:sldMk cId="572132986" sldId="349"/>
            <ac:spMk id="2" creationId="{698CBAEE-6DBD-48C5-DE4F-B22DE345722C}"/>
          </ac:spMkLst>
        </pc:spChg>
      </pc:sldChg>
      <pc:sldChg chg="del">
        <pc:chgData name="Swarts, Thomas" userId="78b5d51b-1956-43ba-a740-a5d71f314892" providerId="ADAL" clId="{DCB3E776-3148-4F9D-85D3-5FF06D51AB6E}" dt="2025-08-27T21:59:59.301" v="2982" actId="2696"/>
        <pc:sldMkLst>
          <pc:docMk/>
          <pc:sldMk cId="2271592032" sldId="350"/>
        </pc:sldMkLst>
      </pc:sldChg>
      <pc:sldChg chg="del">
        <pc:chgData name="Swarts, Thomas" userId="78b5d51b-1956-43ba-a740-a5d71f314892" providerId="ADAL" clId="{DCB3E776-3148-4F9D-85D3-5FF06D51AB6E}" dt="2025-08-27T20:11:21.691" v="10" actId="2696"/>
        <pc:sldMkLst>
          <pc:docMk/>
          <pc:sldMk cId="3388273735" sldId="381"/>
        </pc:sldMkLst>
      </pc:sldChg>
      <pc:sldChg chg="del">
        <pc:chgData name="Swarts, Thomas" userId="78b5d51b-1956-43ba-a740-a5d71f314892" providerId="ADAL" clId="{DCB3E776-3148-4F9D-85D3-5FF06D51AB6E}" dt="2025-08-27T20:11:18.901" v="9" actId="2696"/>
        <pc:sldMkLst>
          <pc:docMk/>
          <pc:sldMk cId="249369057" sldId="382"/>
        </pc:sldMkLst>
      </pc:sldChg>
      <pc:sldChg chg="del">
        <pc:chgData name="Swarts, Thomas" userId="78b5d51b-1956-43ba-a740-a5d71f314892" providerId="ADAL" clId="{DCB3E776-3148-4F9D-85D3-5FF06D51AB6E}" dt="2025-08-27T20:11:27.076" v="12" actId="2696"/>
        <pc:sldMkLst>
          <pc:docMk/>
          <pc:sldMk cId="3245199096" sldId="383"/>
        </pc:sldMkLst>
      </pc:sldChg>
      <pc:sldChg chg="addSp delSp modSp mod setBg modNotesTx">
        <pc:chgData name="Swarts, Thomas" userId="78b5d51b-1956-43ba-a740-a5d71f314892" providerId="ADAL" clId="{DCB3E776-3148-4F9D-85D3-5FF06D51AB6E}" dt="2025-08-29T11:33:48.158" v="10002" actId="26606"/>
        <pc:sldMkLst>
          <pc:docMk/>
          <pc:sldMk cId="3101066767" sldId="390"/>
        </pc:sldMkLst>
        <pc:spChg chg="mod">
          <ac:chgData name="Swarts, Thomas" userId="78b5d51b-1956-43ba-a740-a5d71f314892" providerId="ADAL" clId="{DCB3E776-3148-4F9D-85D3-5FF06D51AB6E}" dt="2025-08-29T11:33:48.158" v="10002" actId="26606"/>
          <ac:spMkLst>
            <pc:docMk/>
            <pc:sldMk cId="3101066767" sldId="390"/>
            <ac:spMk id="2" creationId="{07B77E91-E1E1-15FD-742F-FF80DEFF8CE0}"/>
          </ac:spMkLst>
        </pc:spChg>
        <pc:spChg chg="mod">
          <ac:chgData name="Swarts, Thomas" userId="78b5d51b-1956-43ba-a740-a5d71f314892" providerId="ADAL" clId="{DCB3E776-3148-4F9D-85D3-5FF06D51AB6E}" dt="2025-08-29T11:33:48.158" v="10002" actId="26606"/>
          <ac:spMkLst>
            <pc:docMk/>
            <pc:sldMk cId="3101066767" sldId="390"/>
            <ac:spMk id="5" creationId="{9566899F-13B2-7DA9-1EAB-28C9404DD67C}"/>
          </ac:spMkLst>
        </pc:spChg>
        <pc:spChg chg="mod">
          <ac:chgData name="Swarts, Thomas" userId="78b5d51b-1956-43ba-a740-a5d71f314892" providerId="ADAL" clId="{DCB3E776-3148-4F9D-85D3-5FF06D51AB6E}" dt="2025-08-29T11:33:48.158" v="10002" actId="26606"/>
          <ac:spMkLst>
            <pc:docMk/>
            <pc:sldMk cId="3101066767" sldId="390"/>
            <ac:spMk id="7" creationId="{1B089D5B-C661-3B8E-C4C7-59A1A41F445C}"/>
          </ac:spMkLst>
        </pc:spChg>
        <pc:picChg chg="mod ord">
          <ac:chgData name="Swarts, Thomas" userId="78b5d51b-1956-43ba-a740-a5d71f314892" providerId="ADAL" clId="{DCB3E776-3148-4F9D-85D3-5FF06D51AB6E}" dt="2025-08-29T11:33:48.158" v="10002" actId="26606"/>
          <ac:picMkLst>
            <pc:docMk/>
            <pc:sldMk cId="3101066767" sldId="390"/>
            <ac:picMk id="6" creationId="{30E93761-8F4B-C5E9-338B-553AA97244D2}"/>
          </ac:picMkLst>
        </pc:picChg>
      </pc:sldChg>
      <pc:sldChg chg="del">
        <pc:chgData name="Swarts, Thomas" userId="78b5d51b-1956-43ba-a740-a5d71f314892" providerId="ADAL" clId="{DCB3E776-3148-4F9D-85D3-5FF06D51AB6E}" dt="2025-08-27T20:11:29.600" v="13" actId="2696"/>
        <pc:sldMkLst>
          <pc:docMk/>
          <pc:sldMk cId="1537236342" sldId="391"/>
        </pc:sldMkLst>
      </pc:sldChg>
      <pc:sldChg chg="del">
        <pc:chgData name="Swarts, Thomas" userId="78b5d51b-1956-43ba-a740-a5d71f314892" providerId="ADAL" clId="{DCB3E776-3148-4F9D-85D3-5FF06D51AB6E}" dt="2025-08-27T20:11:32.671" v="14" actId="2696"/>
        <pc:sldMkLst>
          <pc:docMk/>
          <pc:sldMk cId="2707854042" sldId="392"/>
        </pc:sldMkLst>
      </pc:sldChg>
      <pc:sldChg chg="del">
        <pc:chgData name="Swarts, Thomas" userId="78b5d51b-1956-43ba-a740-a5d71f314892" providerId="ADAL" clId="{DCB3E776-3148-4F9D-85D3-5FF06D51AB6E}" dt="2025-08-27T20:11:24.539" v="11" actId="2696"/>
        <pc:sldMkLst>
          <pc:docMk/>
          <pc:sldMk cId="466188853" sldId="393"/>
        </pc:sldMkLst>
      </pc:sldChg>
      <pc:sldChg chg="modNotesTx">
        <pc:chgData name="Swarts, Thomas" userId="78b5d51b-1956-43ba-a740-a5d71f314892" providerId="ADAL" clId="{DCB3E776-3148-4F9D-85D3-5FF06D51AB6E}" dt="2025-08-29T08:50:42.302" v="4417" actId="20577"/>
        <pc:sldMkLst>
          <pc:docMk/>
          <pc:sldMk cId="2333710290" sldId="394"/>
        </pc:sldMkLst>
      </pc:sldChg>
      <pc:sldChg chg="del">
        <pc:chgData name="Swarts, Thomas" userId="78b5d51b-1956-43ba-a740-a5d71f314892" providerId="ADAL" clId="{DCB3E776-3148-4F9D-85D3-5FF06D51AB6E}" dt="2025-08-27T20:10:48.916" v="0" actId="2696"/>
        <pc:sldMkLst>
          <pc:docMk/>
          <pc:sldMk cId="3828698793" sldId="399"/>
        </pc:sldMkLst>
      </pc:sldChg>
      <pc:sldChg chg="modNotesTx">
        <pc:chgData name="Swarts, Thomas" userId="78b5d51b-1956-43ba-a740-a5d71f314892" providerId="ADAL" clId="{DCB3E776-3148-4F9D-85D3-5FF06D51AB6E}" dt="2025-08-29T09:05:39.182" v="5415" actId="20577"/>
        <pc:sldMkLst>
          <pc:docMk/>
          <pc:sldMk cId="438847988" sldId="400"/>
        </pc:sldMkLst>
      </pc:sldChg>
      <pc:sldChg chg="modSp modNotesTx">
        <pc:chgData name="Swarts, Thomas" userId="78b5d51b-1956-43ba-a740-a5d71f314892" providerId="ADAL" clId="{DCB3E776-3148-4F9D-85D3-5FF06D51AB6E}" dt="2025-08-29T08:41:09.873" v="3835" actId="20577"/>
        <pc:sldMkLst>
          <pc:docMk/>
          <pc:sldMk cId="1480035622" sldId="401"/>
        </pc:sldMkLst>
        <pc:graphicFrameChg chg="mod">
          <ac:chgData name="Swarts, Thomas" userId="78b5d51b-1956-43ba-a740-a5d71f314892" providerId="ADAL" clId="{DCB3E776-3148-4F9D-85D3-5FF06D51AB6E}" dt="2025-08-29T08:40:11.257" v="3790" actId="20577"/>
          <ac:graphicFrameMkLst>
            <pc:docMk/>
            <pc:sldMk cId="1480035622" sldId="401"/>
            <ac:graphicFrameMk id="5" creationId="{0B4896F6-0F30-19F5-B11C-BE196ED5BFCF}"/>
          </ac:graphicFrameMkLst>
        </pc:graphicFrameChg>
      </pc:sldChg>
      <pc:sldChg chg="modNotesTx">
        <pc:chgData name="Swarts, Thomas" userId="78b5d51b-1956-43ba-a740-a5d71f314892" providerId="ADAL" clId="{DCB3E776-3148-4F9D-85D3-5FF06D51AB6E}" dt="2025-08-29T09:29:31.448" v="6357" actId="20577"/>
        <pc:sldMkLst>
          <pc:docMk/>
          <pc:sldMk cId="2959526803" sldId="402"/>
        </pc:sldMkLst>
      </pc:sldChg>
      <pc:sldChg chg="del">
        <pc:chgData name="Swarts, Thomas" userId="78b5d51b-1956-43ba-a740-a5d71f314892" providerId="ADAL" clId="{DCB3E776-3148-4F9D-85D3-5FF06D51AB6E}" dt="2025-08-27T20:10:54.699" v="2" actId="2696"/>
        <pc:sldMkLst>
          <pc:docMk/>
          <pc:sldMk cId="2382635495" sldId="403"/>
        </pc:sldMkLst>
      </pc:sldChg>
      <pc:sldChg chg="modNotesTx">
        <pc:chgData name="Swarts, Thomas" userId="78b5d51b-1956-43ba-a740-a5d71f314892" providerId="ADAL" clId="{DCB3E776-3148-4F9D-85D3-5FF06D51AB6E}" dt="2025-08-29T08:45:47.156" v="4105" actId="20577"/>
        <pc:sldMkLst>
          <pc:docMk/>
          <pc:sldMk cId="2324290249" sldId="405"/>
        </pc:sldMkLst>
      </pc:sldChg>
      <pc:sldChg chg="modSp mod modAnim modNotesTx">
        <pc:chgData name="Swarts, Thomas" userId="78b5d51b-1956-43ba-a740-a5d71f314892" providerId="ADAL" clId="{DCB3E776-3148-4F9D-85D3-5FF06D51AB6E}" dt="2025-08-29T11:02:51.128" v="9170" actId="20577"/>
        <pc:sldMkLst>
          <pc:docMk/>
          <pc:sldMk cId="2774312186" sldId="406"/>
        </pc:sldMkLst>
        <pc:spChg chg="mod">
          <ac:chgData name="Swarts, Thomas" userId="78b5d51b-1956-43ba-a740-a5d71f314892" providerId="ADAL" clId="{DCB3E776-3148-4F9D-85D3-5FF06D51AB6E}" dt="2025-08-29T08:52:53.691" v="4516" actId="20577"/>
          <ac:spMkLst>
            <pc:docMk/>
            <pc:sldMk cId="2774312186" sldId="406"/>
            <ac:spMk id="6" creationId="{C399C8A9-AE5D-0E1B-27F9-782B92A4971F}"/>
          </ac:spMkLst>
        </pc:spChg>
      </pc:sldChg>
      <pc:sldChg chg="del">
        <pc:chgData name="Swarts, Thomas" userId="78b5d51b-1956-43ba-a740-a5d71f314892" providerId="ADAL" clId="{DCB3E776-3148-4F9D-85D3-5FF06D51AB6E}" dt="2025-08-27T20:10:58.467" v="3" actId="2696"/>
        <pc:sldMkLst>
          <pc:docMk/>
          <pc:sldMk cId="2530826125" sldId="408"/>
        </pc:sldMkLst>
      </pc:sldChg>
      <pc:sldChg chg="del">
        <pc:chgData name="Swarts, Thomas" userId="78b5d51b-1956-43ba-a740-a5d71f314892" providerId="ADAL" clId="{DCB3E776-3148-4F9D-85D3-5FF06D51AB6E}" dt="2025-08-27T20:11:08.147" v="6" actId="2696"/>
        <pc:sldMkLst>
          <pc:docMk/>
          <pc:sldMk cId="892714183" sldId="410"/>
        </pc:sldMkLst>
      </pc:sldChg>
      <pc:sldChg chg="del">
        <pc:chgData name="Swarts, Thomas" userId="78b5d51b-1956-43ba-a740-a5d71f314892" providerId="ADAL" clId="{DCB3E776-3148-4F9D-85D3-5FF06D51AB6E}" dt="2025-08-27T20:11:01.740" v="4" actId="2696"/>
        <pc:sldMkLst>
          <pc:docMk/>
          <pc:sldMk cId="3684362697" sldId="412"/>
        </pc:sldMkLst>
      </pc:sldChg>
      <pc:sldChg chg="del">
        <pc:chgData name="Swarts, Thomas" userId="78b5d51b-1956-43ba-a740-a5d71f314892" providerId="ADAL" clId="{DCB3E776-3148-4F9D-85D3-5FF06D51AB6E}" dt="2025-08-27T20:11:35.279" v="15" actId="2696"/>
        <pc:sldMkLst>
          <pc:docMk/>
          <pc:sldMk cId="365767872" sldId="413"/>
        </pc:sldMkLst>
      </pc:sldChg>
      <pc:sldChg chg="del">
        <pc:chgData name="Swarts, Thomas" userId="78b5d51b-1956-43ba-a740-a5d71f314892" providerId="ADAL" clId="{DCB3E776-3148-4F9D-85D3-5FF06D51AB6E}" dt="2025-08-27T20:22:46.041" v="39" actId="2696"/>
        <pc:sldMkLst>
          <pc:docMk/>
          <pc:sldMk cId="4051384854" sldId="414"/>
        </pc:sldMkLst>
      </pc:sldChg>
      <pc:sldChg chg="addSp delSp modSp del mod">
        <pc:chgData name="Swarts, Thomas" userId="78b5d51b-1956-43ba-a740-a5d71f314892" providerId="ADAL" clId="{DCB3E776-3148-4F9D-85D3-5FF06D51AB6E}" dt="2025-08-27T21:59:53.544" v="2981" actId="2696"/>
        <pc:sldMkLst>
          <pc:docMk/>
          <pc:sldMk cId="935123773" sldId="415"/>
        </pc:sldMkLst>
      </pc:sldChg>
      <pc:sldChg chg="modNotesTx">
        <pc:chgData name="Swarts, Thomas" userId="78b5d51b-1956-43ba-a740-a5d71f314892" providerId="ADAL" clId="{DCB3E776-3148-4F9D-85D3-5FF06D51AB6E}" dt="2025-08-29T08:39:23.269" v="3754" actId="20577"/>
        <pc:sldMkLst>
          <pc:docMk/>
          <pc:sldMk cId="2325166054" sldId="417"/>
        </pc:sldMkLst>
      </pc:sldChg>
      <pc:sldChg chg="del">
        <pc:chgData name="Swarts, Thomas" userId="78b5d51b-1956-43ba-a740-a5d71f314892" providerId="ADAL" clId="{DCB3E776-3148-4F9D-85D3-5FF06D51AB6E}" dt="2025-08-27T21:36:12.862" v="2221" actId="47"/>
        <pc:sldMkLst>
          <pc:docMk/>
          <pc:sldMk cId="1366857953" sldId="418"/>
        </pc:sldMkLst>
      </pc:sldChg>
      <pc:sldChg chg="del">
        <pc:chgData name="Swarts, Thomas" userId="78b5d51b-1956-43ba-a740-a5d71f314892" providerId="ADAL" clId="{DCB3E776-3148-4F9D-85D3-5FF06D51AB6E}" dt="2025-08-27T20:10:52.296" v="1" actId="2696"/>
        <pc:sldMkLst>
          <pc:docMk/>
          <pc:sldMk cId="1578802477" sldId="419"/>
        </pc:sldMkLst>
      </pc:sldChg>
      <pc:sldChg chg="addSp delSp modSp mod modNotesTx">
        <pc:chgData name="Swarts, Thomas" userId="78b5d51b-1956-43ba-a740-a5d71f314892" providerId="ADAL" clId="{DCB3E776-3148-4F9D-85D3-5FF06D51AB6E}" dt="2025-08-29T11:05:36.475" v="9212" actId="1076"/>
        <pc:sldMkLst>
          <pc:docMk/>
          <pc:sldMk cId="1262192852" sldId="420"/>
        </pc:sldMkLst>
        <pc:spChg chg="add mod ord">
          <ac:chgData name="Swarts, Thomas" userId="78b5d51b-1956-43ba-a740-a5d71f314892" providerId="ADAL" clId="{DCB3E776-3148-4F9D-85D3-5FF06D51AB6E}" dt="2025-08-29T09:00:48.302" v="5120" actId="207"/>
          <ac:spMkLst>
            <pc:docMk/>
            <pc:sldMk cId="1262192852" sldId="420"/>
            <ac:spMk id="3" creationId="{91BD2257-27C1-5BAA-3612-87CEB14D56D2}"/>
          </ac:spMkLst>
        </pc:spChg>
        <pc:spChg chg="mod">
          <ac:chgData name="Swarts, Thomas" userId="78b5d51b-1956-43ba-a740-a5d71f314892" providerId="ADAL" clId="{DCB3E776-3148-4F9D-85D3-5FF06D51AB6E}" dt="2025-08-29T11:05:25.672" v="9210" actId="207"/>
          <ac:spMkLst>
            <pc:docMk/>
            <pc:sldMk cId="1262192852" sldId="420"/>
            <ac:spMk id="8" creationId="{1FD50006-44A4-5D9E-7C6B-ED610E813658}"/>
          </ac:spMkLst>
        </pc:spChg>
        <pc:spChg chg="add mod">
          <ac:chgData name="Swarts, Thomas" userId="78b5d51b-1956-43ba-a740-a5d71f314892" providerId="ADAL" clId="{DCB3E776-3148-4F9D-85D3-5FF06D51AB6E}" dt="2025-08-27T20:33:03.995" v="961"/>
          <ac:spMkLst>
            <pc:docMk/>
            <pc:sldMk cId="1262192852" sldId="420"/>
            <ac:spMk id="14" creationId="{3BE7140E-F8BD-9236-056B-5046A9D5D9E8}"/>
          </ac:spMkLst>
        </pc:spChg>
        <pc:spChg chg="mod">
          <ac:chgData name="Swarts, Thomas" userId="78b5d51b-1956-43ba-a740-a5d71f314892" providerId="ADAL" clId="{DCB3E776-3148-4F9D-85D3-5FF06D51AB6E}" dt="2025-08-29T11:05:36.475" v="9212" actId="1076"/>
          <ac:spMkLst>
            <pc:docMk/>
            <pc:sldMk cId="1262192852" sldId="420"/>
            <ac:spMk id="24" creationId="{62634EC6-15B0-2F3F-B366-CD556792FA7F}"/>
          </ac:spMkLst>
        </pc:spChg>
        <pc:picChg chg="mod">
          <ac:chgData name="Swarts, Thomas" userId="78b5d51b-1956-43ba-a740-a5d71f314892" providerId="ADAL" clId="{DCB3E776-3148-4F9D-85D3-5FF06D51AB6E}" dt="2025-08-27T20:33:01.826" v="959" actId="1076"/>
          <ac:picMkLst>
            <pc:docMk/>
            <pc:sldMk cId="1262192852" sldId="420"/>
            <ac:picMk id="4" creationId="{3A6031D9-FD2D-953A-C4CD-4781C1AEA77B}"/>
          </ac:picMkLst>
        </pc:picChg>
        <pc:cxnChg chg="add mod ord">
          <ac:chgData name="Swarts, Thomas" userId="78b5d51b-1956-43ba-a740-a5d71f314892" providerId="ADAL" clId="{DCB3E776-3148-4F9D-85D3-5FF06D51AB6E}" dt="2025-08-29T09:01:02.019" v="5121" actId="166"/>
          <ac:cxnSpMkLst>
            <pc:docMk/>
            <pc:sldMk cId="1262192852" sldId="420"/>
            <ac:cxnSpMk id="15" creationId="{EDFC010C-AB7F-0CA2-DA63-3A862439714D}"/>
          </ac:cxnSpMkLst>
        </pc:cxnChg>
        <pc:cxnChg chg="mod">
          <ac:chgData name="Swarts, Thomas" userId="78b5d51b-1956-43ba-a740-a5d71f314892" providerId="ADAL" clId="{DCB3E776-3148-4F9D-85D3-5FF06D51AB6E}" dt="2025-08-29T11:05:07.416" v="9208" actId="1582"/>
          <ac:cxnSpMkLst>
            <pc:docMk/>
            <pc:sldMk cId="1262192852" sldId="420"/>
            <ac:cxnSpMk id="18" creationId="{1953F724-9E4C-3B9B-4958-9F0CB2668E7D}"/>
          </ac:cxnSpMkLst>
        </pc:cxnChg>
        <pc:cxnChg chg="mod">
          <ac:chgData name="Swarts, Thomas" userId="78b5d51b-1956-43ba-a740-a5d71f314892" providerId="ADAL" clId="{DCB3E776-3148-4F9D-85D3-5FF06D51AB6E}" dt="2025-08-29T11:05:07.416" v="9208" actId="1582"/>
          <ac:cxnSpMkLst>
            <pc:docMk/>
            <pc:sldMk cId="1262192852" sldId="420"/>
            <ac:cxnSpMk id="32" creationId="{A5B1432F-CDE8-32AB-484A-6A0D3E7C66F3}"/>
          </ac:cxnSpMkLst>
        </pc:cxnChg>
      </pc:sldChg>
      <pc:sldChg chg="modSp mod modNotesTx">
        <pc:chgData name="Swarts, Thomas" userId="78b5d51b-1956-43ba-a740-a5d71f314892" providerId="ADAL" clId="{DCB3E776-3148-4F9D-85D3-5FF06D51AB6E}" dt="2025-08-29T11:07:17.574" v="9293" actId="20577"/>
        <pc:sldMkLst>
          <pc:docMk/>
          <pc:sldMk cId="3498015750" sldId="421"/>
        </pc:sldMkLst>
      </pc:sldChg>
      <pc:sldChg chg="modNotesTx">
        <pc:chgData name="Swarts, Thomas" userId="78b5d51b-1956-43ba-a740-a5d71f314892" providerId="ADAL" clId="{DCB3E776-3148-4F9D-85D3-5FF06D51AB6E}" dt="2025-08-29T09:05:48.306" v="5436" actId="20577"/>
        <pc:sldMkLst>
          <pc:docMk/>
          <pc:sldMk cId="746894889" sldId="423"/>
        </pc:sldMkLst>
      </pc:sldChg>
      <pc:sldChg chg="modSp mod modNotesTx">
        <pc:chgData name="Swarts, Thomas" userId="78b5d51b-1956-43ba-a740-a5d71f314892" providerId="ADAL" clId="{DCB3E776-3148-4F9D-85D3-5FF06D51AB6E}" dt="2025-08-29T11:03:54.110" v="9207" actId="20577"/>
        <pc:sldMkLst>
          <pc:docMk/>
          <pc:sldMk cId="2440688970" sldId="424"/>
        </pc:sldMkLst>
        <pc:spChg chg="mod">
          <ac:chgData name="Swarts, Thomas" userId="78b5d51b-1956-43ba-a740-a5d71f314892" providerId="ADAL" clId="{DCB3E776-3148-4F9D-85D3-5FF06D51AB6E}" dt="2025-08-27T20:32:31.204" v="955" actId="1582"/>
          <ac:spMkLst>
            <pc:docMk/>
            <pc:sldMk cId="2440688970" sldId="424"/>
            <ac:spMk id="2" creationId="{FB232A15-D2B7-A71A-E71D-8399F29B64DD}"/>
          </ac:spMkLst>
        </pc:spChg>
        <pc:spChg chg="mod">
          <ac:chgData name="Swarts, Thomas" userId="78b5d51b-1956-43ba-a740-a5d71f314892" providerId="ADAL" clId="{DCB3E776-3148-4F9D-85D3-5FF06D51AB6E}" dt="2025-08-29T08:56:24.701" v="4539" actId="255"/>
          <ac:spMkLst>
            <pc:docMk/>
            <pc:sldMk cId="2440688970" sldId="424"/>
            <ac:spMk id="3" creationId="{4DD52E34-5665-22AE-D90F-06CAAF77033B}"/>
          </ac:spMkLst>
        </pc:spChg>
        <pc:cxnChg chg="mod">
          <ac:chgData name="Swarts, Thomas" userId="78b5d51b-1956-43ba-a740-a5d71f314892" providerId="ADAL" clId="{DCB3E776-3148-4F9D-85D3-5FF06D51AB6E}" dt="2025-08-27T20:32:45.523" v="956" actId="208"/>
          <ac:cxnSpMkLst>
            <pc:docMk/>
            <pc:sldMk cId="2440688970" sldId="424"/>
            <ac:cxnSpMk id="5" creationId="{E05CA8A2-278A-D499-DBC1-B79BDF896AF2}"/>
          </ac:cxnSpMkLst>
        </pc:cxnChg>
      </pc:sldChg>
      <pc:sldChg chg="addSp delSp modSp mod modNotesTx">
        <pc:chgData name="Swarts, Thomas" userId="78b5d51b-1956-43ba-a740-a5d71f314892" providerId="ADAL" clId="{DCB3E776-3148-4F9D-85D3-5FF06D51AB6E}" dt="2025-08-29T11:07:02.461" v="9279" actId="20577"/>
        <pc:sldMkLst>
          <pc:docMk/>
          <pc:sldMk cId="579572712" sldId="425"/>
        </pc:sldMkLst>
        <pc:spChg chg="mod">
          <ac:chgData name="Swarts, Thomas" userId="78b5d51b-1956-43ba-a740-a5d71f314892" providerId="ADAL" clId="{DCB3E776-3148-4F9D-85D3-5FF06D51AB6E}" dt="2025-08-27T20:55:26.540" v="1561" actId="122"/>
          <ac:spMkLst>
            <pc:docMk/>
            <pc:sldMk cId="579572712" sldId="425"/>
            <ac:spMk id="6" creationId="{B30FDE8B-E3AB-A0E9-9745-8983279D575D}"/>
          </ac:spMkLst>
        </pc:spChg>
        <pc:picChg chg="mod">
          <ac:chgData name="Swarts, Thomas" userId="78b5d51b-1956-43ba-a740-a5d71f314892" providerId="ADAL" clId="{DCB3E776-3148-4F9D-85D3-5FF06D51AB6E}" dt="2025-08-27T20:55:17.179" v="1558" actId="1076"/>
          <ac:picMkLst>
            <pc:docMk/>
            <pc:sldMk cId="579572712" sldId="425"/>
            <ac:picMk id="3" creationId="{4699EEF1-4218-A063-6B86-EC7C0368B5DE}"/>
          </ac:picMkLst>
        </pc:picChg>
        <pc:cxnChg chg="mod">
          <ac:chgData name="Swarts, Thomas" userId="78b5d51b-1956-43ba-a740-a5d71f314892" providerId="ADAL" clId="{DCB3E776-3148-4F9D-85D3-5FF06D51AB6E}" dt="2025-08-27T20:57:25.704" v="1609" actId="14100"/>
          <ac:cxnSpMkLst>
            <pc:docMk/>
            <pc:sldMk cId="579572712" sldId="425"/>
            <ac:cxnSpMk id="5" creationId="{8B1110D0-4DC0-1D3A-5225-CE1A6065BF75}"/>
          </ac:cxnSpMkLst>
        </pc:cxnChg>
      </pc:sldChg>
      <pc:sldChg chg="modSp mod modNotesTx">
        <pc:chgData name="Swarts, Thomas" userId="78b5d51b-1956-43ba-a740-a5d71f314892" providerId="ADAL" clId="{DCB3E776-3148-4F9D-85D3-5FF06D51AB6E}" dt="2025-08-29T11:08:53.398" v="9428" actId="20577"/>
        <pc:sldMkLst>
          <pc:docMk/>
          <pc:sldMk cId="1352892297" sldId="426"/>
        </pc:sldMkLst>
        <pc:picChg chg="mod">
          <ac:chgData name="Swarts, Thomas" userId="78b5d51b-1956-43ba-a740-a5d71f314892" providerId="ADAL" clId="{DCB3E776-3148-4F9D-85D3-5FF06D51AB6E}" dt="2025-08-27T20:56:27.284" v="1572" actId="1076"/>
          <ac:picMkLst>
            <pc:docMk/>
            <pc:sldMk cId="1352892297" sldId="426"/>
            <ac:picMk id="3" creationId="{C9B18C05-FC39-FB0F-A6D2-AE2CE94ADB85}"/>
          </ac:picMkLst>
        </pc:picChg>
        <pc:picChg chg="mod">
          <ac:chgData name="Swarts, Thomas" userId="78b5d51b-1956-43ba-a740-a5d71f314892" providerId="ADAL" clId="{DCB3E776-3148-4F9D-85D3-5FF06D51AB6E}" dt="2025-08-27T20:56:27.948" v="1573" actId="1076"/>
          <ac:picMkLst>
            <pc:docMk/>
            <pc:sldMk cId="1352892297" sldId="426"/>
            <ac:picMk id="4" creationId="{6CE4A4D3-9E5B-73F3-A1AE-C6BA600FFAAC}"/>
          </ac:picMkLst>
        </pc:picChg>
      </pc:sldChg>
      <pc:sldChg chg="addSp delSp modSp mod modNotesTx">
        <pc:chgData name="Swarts, Thomas" userId="78b5d51b-1956-43ba-a740-a5d71f314892" providerId="ADAL" clId="{DCB3E776-3148-4F9D-85D3-5FF06D51AB6E}" dt="2025-08-29T11:18:55.111" v="9576" actId="208"/>
        <pc:sldMkLst>
          <pc:docMk/>
          <pc:sldMk cId="733766814" sldId="427"/>
        </pc:sldMkLst>
        <pc:spChg chg="add mod">
          <ac:chgData name="Swarts, Thomas" userId="78b5d51b-1956-43ba-a740-a5d71f314892" providerId="ADAL" clId="{DCB3E776-3148-4F9D-85D3-5FF06D51AB6E}" dt="2025-08-27T22:39:30.328" v="3508" actId="1076"/>
          <ac:spMkLst>
            <pc:docMk/>
            <pc:sldMk cId="733766814" sldId="427"/>
            <ac:spMk id="13" creationId="{B0D0F189-AC1E-7576-B11F-E38015B42CB9}"/>
          </ac:spMkLst>
        </pc:spChg>
        <pc:spChg chg="add mod">
          <ac:chgData name="Swarts, Thomas" userId="78b5d51b-1956-43ba-a740-a5d71f314892" providerId="ADAL" clId="{DCB3E776-3148-4F9D-85D3-5FF06D51AB6E}" dt="2025-08-27T22:39:42.080" v="3530" actId="20577"/>
          <ac:spMkLst>
            <pc:docMk/>
            <pc:sldMk cId="733766814" sldId="427"/>
            <ac:spMk id="14" creationId="{026458E6-A1F9-2F41-222E-134BBADF8804}"/>
          </ac:spMkLst>
        </pc:spChg>
        <pc:spChg chg="add mod">
          <ac:chgData name="Swarts, Thomas" userId="78b5d51b-1956-43ba-a740-a5d71f314892" providerId="ADAL" clId="{DCB3E776-3148-4F9D-85D3-5FF06D51AB6E}" dt="2025-08-27T22:39:51.541" v="3555" actId="20577"/>
          <ac:spMkLst>
            <pc:docMk/>
            <pc:sldMk cId="733766814" sldId="427"/>
            <ac:spMk id="15" creationId="{42EC4E54-F43D-065B-10A8-5F63AF934594}"/>
          </ac:spMkLst>
        </pc:spChg>
        <pc:spChg chg="add mod">
          <ac:chgData name="Swarts, Thomas" userId="78b5d51b-1956-43ba-a740-a5d71f314892" providerId="ADAL" clId="{DCB3E776-3148-4F9D-85D3-5FF06D51AB6E}" dt="2025-08-27T22:40:02.529" v="3576" actId="20577"/>
          <ac:spMkLst>
            <pc:docMk/>
            <pc:sldMk cId="733766814" sldId="427"/>
            <ac:spMk id="16" creationId="{5A7D3C78-ECF2-A0EF-FD23-7D9476469797}"/>
          </ac:spMkLst>
        </pc:spChg>
        <pc:spChg chg="add mod">
          <ac:chgData name="Swarts, Thomas" userId="78b5d51b-1956-43ba-a740-a5d71f314892" providerId="ADAL" clId="{DCB3E776-3148-4F9D-85D3-5FF06D51AB6E}" dt="2025-08-27T22:40:23.699" v="3601" actId="1076"/>
          <ac:spMkLst>
            <pc:docMk/>
            <pc:sldMk cId="733766814" sldId="427"/>
            <ac:spMk id="17" creationId="{5B9441B2-C6AF-CCA3-E852-91C508473567}"/>
          </ac:spMkLst>
        </pc:spChg>
        <pc:picChg chg="add mod">
          <ac:chgData name="Swarts, Thomas" userId="78b5d51b-1956-43ba-a740-a5d71f314892" providerId="ADAL" clId="{DCB3E776-3148-4F9D-85D3-5FF06D51AB6E}" dt="2025-08-27T22:38:42.416" v="3478" actId="1076"/>
          <ac:picMkLst>
            <pc:docMk/>
            <pc:sldMk cId="733766814" sldId="427"/>
            <ac:picMk id="5" creationId="{87B89094-95A6-6036-A151-3E81023B4456}"/>
          </ac:picMkLst>
        </pc:picChg>
        <pc:picChg chg="mod modCrop">
          <ac:chgData name="Swarts, Thomas" userId="78b5d51b-1956-43ba-a740-a5d71f314892" providerId="ADAL" clId="{DCB3E776-3148-4F9D-85D3-5FF06D51AB6E}" dt="2025-08-29T11:17:17.316" v="9572" actId="732"/>
          <ac:picMkLst>
            <pc:docMk/>
            <pc:sldMk cId="733766814" sldId="427"/>
            <ac:picMk id="7" creationId="{1CCDC1DD-49E9-AD5E-A1E2-A2C528664976}"/>
          </ac:picMkLst>
        </pc:picChg>
        <pc:cxnChg chg="add mod">
          <ac:chgData name="Swarts, Thomas" userId="78b5d51b-1956-43ba-a740-a5d71f314892" providerId="ADAL" clId="{DCB3E776-3148-4F9D-85D3-5FF06D51AB6E}" dt="2025-08-29T11:18:55.111" v="9576" actId="208"/>
          <ac:cxnSpMkLst>
            <pc:docMk/>
            <pc:sldMk cId="733766814" sldId="427"/>
            <ac:cxnSpMk id="8" creationId="{22D1C471-C118-327A-A7EB-C8E52CE94798}"/>
          </ac:cxnSpMkLst>
        </pc:cxnChg>
        <pc:cxnChg chg="add mod">
          <ac:chgData name="Swarts, Thomas" userId="78b5d51b-1956-43ba-a740-a5d71f314892" providerId="ADAL" clId="{DCB3E776-3148-4F9D-85D3-5FF06D51AB6E}" dt="2025-08-29T11:18:55.111" v="9576" actId="208"/>
          <ac:cxnSpMkLst>
            <pc:docMk/>
            <pc:sldMk cId="733766814" sldId="427"/>
            <ac:cxnSpMk id="10" creationId="{6D6BCABD-D5B9-8E2C-A39B-F5313A8657C7}"/>
          </ac:cxnSpMkLst>
        </pc:cxnChg>
        <pc:cxnChg chg="add mod">
          <ac:chgData name="Swarts, Thomas" userId="78b5d51b-1956-43ba-a740-a5d71f314892" providerId="ADAL" clId="{DCB3E776-3148-4F9D-85D3-5FF06D51AB6E}" dt="2025-08-29T11:18:55.111" v="9576" actId="208"/>
          <ac:cxnSpMkLst>
            <pc:docMk/>
            <pc:sldMk cId="733766814" sldId="427"/>
            <ac:cxnSpMk id="11" creationId="{3A02B6D0-E621-A029-EC73-09B325D3D4CE}"/>
          </ac:cxnSpMkLst>
        </pc:cxnChg>
        <pc:cxnChg chg="add mod">
          <ac:chgData name="Swarts, Thomas" userId="78b5d51b-1956-43ba-a740-a5d71f314892" providerId="ADAL" clId="{DCB3E776-3148-4F9D-85D3-5FF06D51AB6E}" dt="2025-08-29T11:18:55.111" v="9576" actId="208"/>
          <ac:cxnSpMkLst>
            <pc:docMk/>
            <pc:sldMk cId="733766814" sldId="427"/>
            <ac:cxnSpMk id="12" creationId="{DCEDBDFF-97BB-045F-AA44-EB591EA9BD76}"/>
          </ac:cxnSpMkLst>
        </pc:cxnChg>
        <pc:cxnChg chg="add mod">
          <ac:chgData name="Swarts, Thomas" userId="78b5d51b-1956-43ba-a740-a5d71f314892" providerId="ADAL" clId="{DCB3E776-3148-4F9D-85D3-5FF06D51AB6E}" dt="2025-08-29T11:18:55.111" v="9576" actId="208"/>
          <ac:cxnSpMkLst>
            <pc:docMk/>
            <pc:sldMk cId="733766814" sldId="427"/>
            <ac:cxnSpMk id="18" creationId="{65CE7F07-A71F-CF30-A565-DE1070DA7410}"/>
          </ac:cxnSpMkLst>
        </pc:cxnChg>
      </pc:sldChg>
      <pc:sldChg chg="addSp delSp modSp mod modNotesTx">
        <pc:chgData name="Swarts, Thomas" userId="78b5d51b-1956-43ba-a740-a5d71f314892" providerId="ADAL" clId="{DCB3E776-3148-4F9D-85D3-5FF06D51AB6E}" dt="2025-09-01T21:23:05.869" v="10201" actId="20577"/>
        <pc:sldMkLst>
          <pc:docMk/>
          <pc:sldMk cId="219917388" sldId="428"/>
        </pc:sldMkLst>
        <pc:spChg chg="add mod">
          <ac:chgData name="Swarts, Thomas" userId="78b5d51b-1956-43ba-a740-a5d71f314892" providerId="ADAL" clId="{DCB3E776-3148-4F9D-85D3-5FF06D51AB6E}" dt="2025-08-29T09:22:04.559" v="6236" actId="1076"/>
          <ac:spMkLst>
            <pc:docMk/>
            <pc:sldMk cId="219917388" sldId="428"/>
            <ac:spMk id="6" creationId="{91D18D7A-1D25-E5BF-A1A3-AA1D04C25B11}"/>
          </ac:spMkLst>
        </pc:spChg>
        <pc:picChg chg="mod">
          <ac:chgData name="Swarts, Thomas" userId="78b5d51b-1956-43ba-a740-a5d71f314892" providerId="ADAL" clId="{DCB3E776-3148-4F9D-85D3-5FF06D51AB6E}" dt="2025-08-27T21:10:14.367" v="1987" actId="207"/>
          <ac:picMkLst>
            <pc:docMk/>
            <pc:sldMk cId="219917388" sldId="428"/>
            <ac:picMk id="3" creationId="{FB746812-D3D0-347E-8279-36F07095BDE6}"/>
          </ac:picMkLst>
        </pc:picChg>
        <pc:cxnChg chg="add mod">
          <ac:chgData name="Swarts, Thomas" userId="78b5d51b-1956-43ba-a740-a5d71f314892" providerId="ADAL" clId="{DCB3E776-3148-4F9D-85D3-5FF06D51AB6E}" dt="2025-08-27T21:07:25.525" v="1986" actId="208"/>
          <ac:cxnSpMkLst>
            <pc:docMk/>
            <pc:sldMk cId="219917388" sldId="428"/>
            <ac:cxnSpMk id="4" creationId="{C326D223-7EA0-91C1-8EB3-10987EBB4F62}"/>
          </ac:cxnSpMkLst>
        </pc:cxnChg>
      </pc:sldChg>
      <pc:sldChg chg="addSp modSp mod setBg modNotesTx">
        <pc:chgData name="Swarts, Thomas" userId="78b5d51b-1956-43ba-a740-a5d71f314892" providerId="ADAL" clId="{DCB3E776-3148-4F9D-85D3-5FF06D51AB6E}" dt="2025-08-29T11:11:56.260" v="9435" actId="255"/>
        <pc:sldMkLst>
          <pc:docMk/>
          <pc:sldMk cId="2680933431" sldId="429"/>
        </pc:sldMkLst>
        <pc:spChg chg="mod">
          <ac:chgData name="Swarts, Thomas" userId="78b5d51b-1956-43ba-a740-a5d71f314892" providerId="ADAL" clId="{DCB3E776-3148-4F9D-85D3-5FF06D51AB6E}" dt="2025-08-29T11:11:22.325" v="9434" actId="26606"/>
          <ac:spMkLst>
            <pc:docMk/>
            <pc:sldMk cId="2680933431" sldId="429"/>
            <ac:spMk id="2" creationId="{F85F8051-9252-01C2-4BAF-579EBA08D682}"/>
          </ac:spMkLst>
        </pc:spChg>
        <pc:spChg chg="mod">
          <ac:chgData name="Swarts, Thomas" userId="78b5d51b-1956-43ba-a740-a5d71f314892" providerId="ADAL" clId="{DCB3E776-3148-4F9D-85D3-5FF06D51AB6E}" dt="2025-08-29T11:11:56.260" v="9435" actId="255"/>
          <ac:spMkLst>
            <pc:docMk/>
            <pc:sldMk cId="2680933431" sldId="429"/>
            <ac:spMk id="3" creationId="{C6C7DDD6-8C0F-095B-CD47-7C864EC9D3D4}"/>
          </ac:spMkLst>
        </pc:spChg>
        <pc:spChg chg="mod ord">
          <ac:chgData name="Swarts, Thomas" userId="78b5d51b-1956-43ba-a740-a5d71f314892" providerId="ADAL" clId="{DCB3E776-3148-4F9D-85D3-5FF06D51AB6E}" dt="2025-08-29T11:11:22.325" v="9434" actId="26606"/>
          <ac:spMkLst>
            <pc:docMk/>
            <pc:sldMk cId="2680933431" sldId="429"/>
            <ac:spMk id="6" creationId="{01BDC868-0BC6-4CFE-2924-7BE5E999D712}"/>
          </ac:spMkLst>
        </pc:spChg>
        <pc:spChg chg="add">
          <ac:chgData name="Swarts, Thomas" userId="78b5d51b-1956-43ba-a740-a5d71f314892" providerId="ADAL" clId="{DCB3E776-3148-4F9D-85D3-5FF06D51AB6E}" dt="2025-08-29T11:11:22.325" v="9434" actId="26606"/>
          <ac:spMkLst>
            <pc:docMk/>
            <pc:sldMk cId="2680933431" sldId="429"/>
            <ac:spMk id="11" creationId="{91DC6ABD-215C-4EA8-A483-CEF5B99AB385}"/>
          </ac:spMkLst>
        </pc:spChg>
        <pc:spChg chg="add">
          <ac:chgData name="Swarts, Thomas" userId="78b5d51b-1956-43ba-a740-a5d71f314892" providerId="ADAL" clId="{DCB3E776-3148-4F9D-85D3-5FF06D51AB6E}" dt="2025-08-29T11:11:22.325" v="9434" actId="26606"/>
          <ac:spMkLst>
            <pc:docMk/>
            <pc:sldMk cId="2680933431" sldId="429"/>
            <ac:spMk id="17" creationId="{04357C93-F0CB-4A1C-8F77-4E9063789819}"/>
          </ac:spMkLst>
        </pc:spChg>
        <pc:grpChg chg="add">
          <ac:chgData name="Swarts, Thomas" userId="78b5d51b-1956-43ba-a740-a5d71f314892" providerId="ADAL" clId="{DCB3E776-3148-4F9D-85D3-5FF06D51AB6E}" dt="2025-08-29T11:11:22.325" v="9434" actId="26606"/>
          <ac:grpSpMkLst>
            <pc:docMk/>
            <pc:sldMk cId="2680933431" sldId="429"/>
            <ac:grpSpMk id="13" creationId="{3AF6A671-C637-4547-85F4-51B6D1881399}"/>
          </ac:grpSpMkLst>
        </pc:grpChg>
        <pc:picChg chg="add mod">
          <ac:chgData name="Swarts, Thomas" userId="78b5d51b-1956-43ba-a740-a5d71f314892" providerId="ADAL" clId="{DCB3E776-3148-4F9D-85D3-5FF06D51AB6E}" dt="2025-08-29T11:11:22.325" v="9434" actId="26606"/>
          <ac:picMkLst>
            <pc:docMk/>
            <pc:sldMk cId="2680933431" sldId="429"/>
            <ac:picMk id="4" creationId="{5B2D2333-74BC-E18C-3A5D-86FB7F8A065E}"/>
          </ac:picMkLst>
        </pc:picChg>
      </pc:sldChg>
      <pc:sldChg chg="modSp del mod modNotesTx">
        <pc:chgData name="Swarts, Thomas" userId="78b5d51b-1956-43ba-a740-a5d71f314892" providerId="ADAL" clId="{DCB3E776-3148-4F9D-85D3-5FF06D51AB6E}" dt="2025-08-29T11:23:23.025" v="9933" actId="2696"/>
        <pc:sldMkLst>
          <pc:docMk/>
          <pc:sldMk cId="4277766602" sldId="430"/>
        </pc:sldMkLst>
      </pc:sldChg>
      <pc:sldChg chg="del">
        <pc:chgData name="Swarts, Thomas" userId="78b5d51b-1956-43ba-a740-a5d71f314892" providerId="ADAL" clId="{DCB3E776-3148-4F9D-85D3-5FF06D51AB6E}" dt="2025-08-29T11:30:40.077" v="9937" actId="2696"/>
        <pc:sldMkLst>
          <pc:docMk/>
          <pc:sldMk cId="2986150391" sldId="431"/>
        </pc:sldMkLst>
      </pc:sldChg>
      <pc:sldChg chg="modSp mod modNotesTx">
        <pc:chgData name="Swarts, Thomas" userId="78b5d51b-1956-43ba-a740-a5d71f314892" providerId="ADAL" clId="{DCB3E776-3148-4F9D-85D3-5FF06D51AB6E}" dt="2025-09-01T21:25:05.378" v="10282" actId="20577"/>
        <pc:sldMkLst>
          <pc:docMk/>
          <pc:sldMk cId="2548972228" sldId="432"/>
        </pc:sldMkLst>
        <pc:spChg chg="mod">
          <ac:chgData name="Swarts, Thomas" userId="78b5d51b-1956-43ba-a740-a5d71f314892" providerId="ADAL" clId="{DCB3E776-3148-4F9D-85D3-5FF06D51AB6E}" dt="2025-08-29T09:36:17.244" v="6695" actId="20577"/>
          <ac:spMkLst>
            <pc:docMk/>
            <pc:sldMk cId="2548972228" sldId="432"/>
            <ac:spMk id="3" creationId="{C80C0E82-D82C-26A6-82D8-2409012A7308}"/>
          </ac:spMkLst>
        </pc:spChg>
      </pc:sldChg>
      <pc:sldChg chg="modSp mod">
        <pc:chgData name="Swarts, Thomas" userId="78b5d51b-1956-43ba-a740-a5d71f314892" providerId="ADAL" clId="{DCB3E776-3148-4F9D-85D3-5FF06D51AB6E}" dt="2025-08-29T09:44:52.003" v="7654" actId="20577"/>
        <pc:sldMkLst>
          <pc:docMk/>
          <pc:sldMk cId="3552399946" sldId="433"/>
        </pc:sldMkLst>
        <pc:spChg chg="mod">
          <ac:chgData name="Swarts, Thomas" userId="78b5d51b-1956-43ba-a740-a5d71f314892" providerId="ADAL" clId="{DCB3E776-3148-4F9D-85D3-5FF06D51AB6E}" dt="2025-08-29T09:44:52.003" v="7654" actId="20577"/>
          <ac:spMkLst>
            <pc:docMk/>
            <pc:sldMk cId="3552399946" sldId="433"/>
            <ac:spMk id="3" creationId="{3DD3B296-1346-B020-719F-0263140C4697}"/>
          </ac:spMkLst>
        </pc:spChg>
      </pc:sldChg>
      <pc:sldChg chg="modNotesTx">
        <pc:chgData name="Swarts, Thomas" userId="78b5d51b-1956-43ba-a740-a5d71f314892" providerId="ADAL" clId="{DCB3E776-3148-4F9D-85D3-5FF06D51AB6E}" dt="2025-08-29T09:53:08.227" v="8646" actId="20577"/>
        <pc:sldMkLst>
          <pc:docMk/>
          <pc:sldMk cId="1914038338" sldId="436"/>
        </pc:sldMkLst>
      </pc:sldChg>
      <pc:sldChg chg="modSp mod">
        <pc:chgData name="Swarts, Thomas" userId="78b5d51b-1956-43ba-a740-a5d71f314892" providerId="ADAL" clId="{DCB3E776-3148-4F9D-85D3-5FF06D51AB6E}" dt="2025-08-29T09:54:02.296" v="8662" actId="113"/>
        <pc:sldMkLst>
          <pc:docMk/>
          <pc:sldMk cId="4254468676" sldId="437"/>
        </pc:sldMkLst>
        <pc:spChg chg="mod">
          <ac:chgData name="Swarts, Thomas" userId="78b5d51b-1956-43ba-a740-a5d71f314892" providerId="ADAL" clId="{DCB3E776-3148-4F9D-85D3-5FF06D51AB6E}" dt="2025-08-29T09:54:02.296" v="8662" actId="113"/>
          <ac:spMkLst>
            <pc:docMk/>
            <pc:sldMk cId="4254468676" sldId="437"/>
            <ac:spMk id="11" creationId="{96B13ACE-DBDD-54D7-774D-919FF29D792E}"/>
          </ac:spMkLst>
        </pc:spChg>
      </pc:sldChg>
      <pc:sldChg chg="modSp mod modNotesTx">
        <pc:chgData name="Swarts, Thomas" userId="78b5d51b-1956-43ba-a740-a5d71f314892" providerId="ADAL" clId="{DCB3E776-3148-4F9D-85D3-5FF06D51AB6E}" dt="2025-08-29T09:51:10.027" v="8306" actId="20577"/>
        <pc:sldMkLst>
          <pc:docMk/>
          <pc:sldMk cId="4207919795" sldId="438"/>
        </pc:sldMkLst>
        <pc:spChg chg="mod">
          <ac:chgData name="Swarts, Thomas" userId="78b5d51b-1956-43ba-a740-a5d71f314892" providerId="ADAL" clId="{DCB3E776-3148-4F9D-85D3-5FF06D51AB6E}" dt="2025-08-29T09:51:10.027" v="8306" actId="20577"/>
          <ac:spMkLst>
            <pc:docMk/>
            <pc:sldMk cId="4207919795" sldId="438"/>
            <ac:spMk id="3" creationId="{7D653626-2C98-71CE-3603-743DA5EC2869}"/>
          </ac:spMkLst>
        </pc:spChg>
      </pc:sldChg>
      <pc:sldChg chg="modSp mod modNotesTx">
        <pc:chgData name="Swarts, Thomas" userId="78b5d51b-1956-43ba-a740-a5d71f314892" providerId="ADAL" clId="{DCB3E776-3148-4F9D-85D3-5FF06D51AB6E}" dt="2025-08-29T09:55:29.379" v="8942" actId="20577"/>
        <pc:sldMkLst>
          <pc:docMk/>
          <pc:sldMk cId="752796494" sldId="439"/>
        </pc:sldMkLst>
        <pc:spChg chg="mod">
          <ac:chgData name="Swarts, Thomas" userId="78b5d51b-1956-43ba-a740-a5d71f314892" providerId="ADAL" clId="{DCB3E776-3148-4F9D-85D3-5FF06D51AB6E}" dt="2025-08-29T09:53:25.703" v="8655" actId="20577"/>
          <ac:spMkLst>
            <pc:docMk/>
            <pc:sldMk cId="752796494" sldId="439"/>
            <ac:spMk id="3" creationId="{EDED41FE-9F77-9F79-1D92-05A0241E6566}"/>
          </ac:spMkLst>
        </pc:spChg>
      </pc:sldChg>
      <pc:sldChg chg="modSp mod modNotesTx">
        <pc:chgData name="Swarts, Thomas" userId="78b5d51b-1956-43ba-a740-a5d71f314892" providerId="ADAL" clId="{DCB3E776-3148-4F9D-85D3-5FF06D51AB6E}" dt="2025-08-29T09:56:00.458" v="9025" actId="20577"/>
        <pc:sldMkLst>
          <pc:docMk/>
          <pc:sldMk cId="2426534947" sldId="441"/>
        </pc:sldMkLst>
        <pc:spChg chg="mod">
          <ac:chgData name="Swarts, Thomas" userId="78b5d51b-1956-43ba-a740-a5d71f314892" providerId="ADAL" clId="{DCB3E776-3148-4F9D-85D3-5FF06D51AB6E}" dt="2025-08-29T09:54:08.968" v="8663" actId="113"/>
          <ac:spMkLst>
            <pc:docMk/>
            <pc:sldMk cId="2426534947" sldId="441"/>
            <ac:spMk id="10" creationId="{ECC50ADB-9045-ABBB-1ED9-CE18F6264B42}"/>
          </ac:spMkLst>
        </pc:spChg>
      </pc:sldChg>
      <pc:sldChg chg="modNotesTx">
        <pc:chgData name="Swarts, Thomas" userId="78b5d51b-1956-43ba-a740-a5d71f314892" providerId="ADAL" clId="{DCB3E776-3148-4F9D-85D3-5FF06D51AB6E}" dt="2025-08-29T09:54:51.613" v="8671" actId="20577"/>
        <pc:sldMkLst>
          <pc:docMk/>
          <pc:sldMk cId="319835425" sldId="443"/>
        </pc:sldMkLst>
      </pc:sldChg>
      <pc:sldChg chg="modSp mod modNotesTx">
        <pc:chgData name="Swarts, Thomas" userId="78b5d51b-1956-43ba-a740-a5d71f314892" providerId="ADAL" clId="{DCB3E776-3148-4F9D-85D3-5FF06D51AB6E}" dt="2025-08-29T08:45:28.834" v="4094" actId="20577"/>
        <pc:sldMkLst>
          <pc:docMk/>
          <pc:sldMk cId="3621269142" sldId="444"/>
        </pc:sldMkLst>
        <pc:graphicFrameChg chg="mod modGraphic">
          <ac:chgData name="Swarts, Thomas" userId="78b5d51b-1956-43ba-a740-a5d71f314892" providerId="ADAL" clId="{DCB3E776-3148-4F9D-85D3-5FF06D51AB6E}" dt="2025-08-29T08:41:47.776" v="3836"/>
          <ac:graphicFrameMkLst>
            <pc:docMk/>
            <pc:sldMk cId="3621269142" sldId="444"/>
            <ac:graphicFrameMk id="5" creationId="{B8AAFEE1-2C7D-68F5-845F-6F8B3D346491}"/>
          </ac:graphicFrameMkLst>
        </pc:graphicFrameChg>
      </pc:sldChg>
      <pc:sldChg chg="modSp modNotesTx">
        <pc:chgData name="Swarts, Thomas" userId="78b5d51b-1956-43ba-a740-a5d71f314892" providerId="ADAL" clId="{DCB3E776-3148-4F9D-85D3-5FF06D51AB6E}" dt="2025-08-29T09:48:34.480" v="8003" actId="20577"/>
        <pc:sldMkLst>
          <pc:docMk/>
          <pc:sldMk cId="3373963291" sldId="445"/>
        </pc:sldMkLst>
        <pc:graphicFrameChg chg="mod">
          <ac:chgData name="Swarts, Thomas" userId="78b5d51b-1956-43ba-a740-a5d71f314892" providerId="ADAL" clId="{DCB3E776-3148-4F9D-85D3-5FF06D51AB6E}" dt="2025-08-27T22:35:57.721" v="3408" actId="20577"/>
          <ac:graphicFrameMkLst>
            <pc:docMk/>
            <pc:sldMk cId="3373963291" sldId="445"/>
            <ac:graphicFrameMk id="5" creationId="{334A35D8-85D2-1CA3-2383-C702DAA1D50F}"/>
          </ac:graphicFrameMkLst>
        </pc:graphicFrameChg>
      </pc:sldChg>
      <pc:sldChg chg="modNotesTx">
        <pc:chgData name="Swarts, Thomas" userId="78b5d51b-1956-43ba-a740-a5d71f314892" providerId="ADAL" clId="{DCB3E776-3148-4F9D-85D3-5FF06D51AB6E}" dt="2025-08-29T09:54:26.783" v="8664" actId="20577"/>
        <pc:sldMkLst>
          <pc:docMk/>
          <pc:sldMk cId="3600526225" sldId="446"/>
        </pc:sldMkLst>
      </pc:sldChg>
      <pc:sldChg chg="modSp modNotesTx">
        <pc:chgData name="Swarts, Thomas" userId="78b5d51b-1956-43ba-a740-a5d71f314892" providerId="ADAL" clId="{DCB3E776-3148-4F9D-85D3-5FF06D51AB6E}" dt="2025-08-29T09:56:18.296" v="9026" actId="20577"/>
        <pc:sldMkLst>
          <pc:docMk/>
          <pc:sldMk cId="4002798223" sldId="447"/>
        </pc:sldMkLst>
        <pc:graphicFrameChg chg="mod">
          <ac:chgData name="Swarts, Thomas" userId="78b5d51b-1956-43ba-a740-a5d71f314892" providerId="ADAL" clId="{DCB3E776-3148-4F9D-85D3-5FF06D51AB6E}" dt="2025-08-27T20:11:56.729" v="34" actId="20577"/>
          <ac:graphicFrameMkLst>
            <pc:docMk/>
            <pc:sldMk cId="4002798223" sldId="447"/>
            <ac:graphicFrameMk id="5" creationId="{F58ECF0E-307B-BB78-FC0E-8BFEA0D48C6B}"/>
          </ac:graphicFrameMkLst>
        </pc:graphicFrameChg>
      </pc:sldChg>
      <pc:sldChg chg="addSp delSp modSp add mod ord setBg modNotesTx">
        <pc:chgData name="Swarts, Thomas" userId="78b5d51b-1956-43ba-a740-a5d71f314892" providerId="ADAL" clId="{DCB3E776-3148-4F9D-85D3-5FF06D51AB6E}" dt="2025-08-27T21:58:48.286" v="2801" actId="20577"/>
        <pc:sldMkLst>
          <pc:docMk/>
          <pc:sldMk cId="3681872243" sldId="448"/>
        </pc:sldMkLst>
        <pc:spChg chg="add mod">
          <ac:chgData name="Swarts, Thomas" userId="78b5d51b-1956-43ba-a740-a5d71f314892" providerId="ADAL" clId="{DCB3E776-3148-4F9D-85D3-5FF06D51AB6E}" dt="2025-08-27T21:49:52.021" v="2357" actId="1076"/>
          <ac:spMkLst>
            <pc:docMk/>
            <pc:sldMk cId="3681872243" sldId="448"/>
            <ac:spMk id="8" creationId="{BA9FD7CE-893C-4652-EF00-E9A6A2B87590}"/>
          </ac:spMkLst>
        </pc:spChg>
        <pc:spChg chg="add mod">
          <ac:chgData name="Swarts, Thomas" userId="78b5d51b-1956-43ba-a740-a5d71f314892" providerId="ADAL" clId="{DCB3E776-3148-4F9D-85D3-5FF06D51AB6E}" dt="2025-08-27T21:49:43.961" v="2355" actId="255"/>
          <ac:spMkLst>
            <pc:docMk/>
            <pc:sldMk cId="3681872243" sldId="448"/>
            <ac:spMk id="9" creationId="{57781A15-237A-470C-0B88-4BEE990D5865}"/>
          </ac:spMkLst>
        </pc:spChg>
        <pc:picChg chg="mod">
          <ac:chgData name="Swarts, Thomas" userId="78b5d51b-1956-43ba-a740-a5d71f314892" providerId="ADAL" clId="{DCB3E776-3148-4F9D-85D3-5FF06D51AB6E}" dt="2025-08-27T21:48:29.371" v="2236" actId="1076"/>
          <ac:picMkLst>
            <pc:docMk/>
            <pc:sldMk cId="3681872243" sldId="448"/>
            <ac:picMk id="5" creationId="{1A92CD4D-59DD-DFCC-310E-A81144250B8A}"/>
          </ac:picMkLst>
        </pc:picChg>
        <pc:picChg chg="add mod">
          <ac:chgData name="Swarts, Thomas" userId="78b5d51b-1956-43ba-a740-a5d71f314892" providerId="ADAL" clId="{DCB3E776-3148-4F9D-85D3-5FF06D51AB6E}" dt="2025-08-27T21:48:14.075" v="2228" actId="26606"/>
          <ac:picMkLst>
            <pc:docMk/>
            <pc:sldMk cId="3681872243" sldId="448"/>
            <ac:picMk id="7" creationId="{148EF038-3DD3-3E05-9297-ACDB28FD56E1}"/>
          </ac:picMkLst>
        </pc:picChg>
      </pc:sldChg>
      <pc:sldChg chg="addSp delSp modSp add mod ord modNotesTx">
        <pc:chgData name="Swarts, Thomas" userId="78b5d51b-1956-43ba-a740-a5d71f314892" providerId="ADAL" clId="{DCB3E776-3148-4F9D-85D3-5FF06D51AB6E}" dt="2025-08-27T21:59:16.828" v="2958" actId="20577"/>
        <pc:sldMkLst>
          <pc:docMk/>
          <pc:sldMk cId="4029131652" sldId="449"/>
        </pc:sldMkLst>
        <pc:spChg chg="add mod">
          <ac:chgData name="Swarts, Thomas" userId="78b5d51b-1956-43ba-a740-a5d71f314892" providerId="ADAL" clId="{DCB3E776-3148-4F9D-85D3-5FF06D51AB6E}" dt="2025-08-27T21:54:00.943" v="2566" actId="1076"/>
          <ac:spMkLst>
            <pc:docMk/>
            <pc:sldMk cId="4029131652" sldId="449"/>
            <ac:spMk id="4" creationId="{0D5063E8-ECB9-12D6-78D7-3D565ED40D38}"/>
          </ac:spMkLst>
        </pc:spChg>
        <pc:picChg chg="add mod">
          <ac:chgData name="Swarts, Thomas" userId="78b5d51b-1956-43ba-a740-a5d71f314892" providerId="ADAL" clId="{DCB3E776-3148-4F9D-85D3-5FF06D51AB6E}" dt="2025-08-27T21:52:55.033" v="2537" actId="14100"/>
          <ac:picMkLst>
            <pc:docMk/>
            <pc:sldMk cId="4029131652" sldId="449"/>
            <ac:picMk id="3" creationId="{FD5EC7E2-4C68-30E4-DBB9-575FF928FA55}"/>
          </ac:picMkLst>
        </pc:picChg>
      </pc:sldChg>
      <pc:sldChg chg="addSp delSp modSp add mod modNotesTx">
        <pc:chgData name="Swarts, Thomas" userId="78b5d51b-1956-43ba-a740-a5d71f314892" providerId="ADAL" clId="{DCB3E776-3148-4F9D-85D3-5FF06D51AB6E}" dt="2025-08-27T21:59:47.100" v="2980" actId="20577"/>
        <pc:sldMkLst>
          <pc:docMk/>
          <pc:sldMk cId="1935708514" sldId="450"/>
        </pc:sldMkLst>
        <pc:spChg chg="add mod">
          <ac:chgData name="Swarts, Thomas" userId="78b5d51b-1956-43ba-a740-a5d71f314892" providerId="ADAL" clId="{DCB3E776-3148-4F9D-85D3-5FF06D51AB6E}" dt="2025-08-27T21:54:08.975" v="2568"/>
          <ac:spMkLst>
            <pc:docMk/>
            <pc:sldMk cId="1935708514" sldId="450"/>
            <ac:spMk id="4" creationId="{3521028A-3A05-3995-E1AB-62E3770B781D}"/>
          </ac:spMkLst>
        </pc:spChg>
        <pc:spChg chg="mod">
          <ac:chgData name="Swarts, Thomas" userId="78b5d51b-1956-43ba-a740-a5d71f314892" providerId="ADAL" clId="{DCB3E776-3148-4F9D-85D3-5FF06D51AB6E}" dt="2025-08-27T21:53:53.489" v="2565" actId="20577"/>
          <ac:spMkLst>
            <pc:docMk/>
            <pc:sldMk cId="1935708514" sldId="450"/>
            <ac:spMk id="9" creationId="{3123759C-D0A4-864F-9AC3-9FF1603CE137}"/>
          </ac:spMkLst>
        </pc:spChg>
        <pc:picChg chg="mod">
          <ac:chgData name="Swarts, Thomas" userId="78b5d51b-1956-43ba-a740-a5d71f314892" providerId="ADAL" clId="{DCB3E776-3148-4F9D-85D3-5FF06D51AB6E}" dt="2025-08-27T21:54:20.883" v="2570" actId="1076"/>
          <ac:picMkLst>
            <pc:docMk/>
            <pc:sldMk cId="1935708514" sldId="450"/>
            <ac:picMk id="7" creationId="{0AB78D88-130B-1638-9058-A0B566866311}"/>
          </ac:picMkLst>
        </pc:picChg>
        <pc:picChg chg="add mod">
          <ac:chgData name="Swarts, Thomas" userId="78b5d51b-1956-43ba-a740-a5d71f314892" providerId="ADAL" clId="{DCB3E776-3148-4F9D-85D3-5FF06D51AB6E}" dt="2025-08-27T21:56:58.229" v="2579" actId="14100"/>
          <ac:picMkLst>
            <pc:docMk/>
            <pc:sldMk cId="1935708514" sldId="450"/>
            <ac:picMk id="10" creationId="{E9D4C918-F6A5-C350-18DA-7E84CD1E4426}"/>
          </ac:picMkLst>
        </pc:picChg>
      </pc:sldChg>
      <pc:sldChg chg="new">
        <pc:chgData name="Swarts, Thomas" userId="78b5d51b-1956-43ba-a740-a5d71f314892" providerId="ADAL" clId="{DCB3E776-3148-4F9D-85D3-5FF06D51AB6E}" dt="2025-08-27T22:26:33.528" v="2983" actId="680"/>
        <pc:sldMkLst>
          <pc:docMk/>
          <pc:sldMk cId="1891837237" sldId="451"/>
        </pc:sldMkLst>
      </pc:sldChg>
      <pc:sldChg chg="addSp modSp add mod ord">
        <pc:chgData name="Swarts, Thomas" userId="78b5d51b-1956-43ba-a740-a5d71f314892" providerId="ADAL" clId="{DCB3E776-3148-4F9D-85D3-5FF06D51AB6E}" dt="2025-08-27T22:34:04.762" v="2991" actId="20577"/>
        <pc:sldMkLst>
          <pc:docMk/>
          <pc:sldMk cId="1597255707" sldId="452"/>
        </pc:sldMkLst>
        <pc:spChg chg="mod">
          <ac:chgData name="Swarts, Thomas" userId="78b5d51b-1956-43ba-a740-a5d71f314892" providerId="ADAL" clId="{DCB3E776-3148-4F9D-85D3-5FF06D51AB6E}" dt="2025-08-27T22:33:53.632" v="2988" actId="20577"/>
          <ac:spMkLst>
            <pc:docMk/>
            <pc:sldMk cId="1597255707" sldId="452"/>
            <ac:spMk id="7" creationId="{BE16C2A4-3889-46C6-27C2-6CD85BEE1BF1}"/>
          </ac:spMkLst>
        </pc:spChg>
        <pc:spChg chg="add mod">
          <ac:chgData name="Swarts, Thomas" userId="78b5d51b-1956-43ba-a740-a5d71f314892" providerId="ADAL" clId="{DCB3E776-3148-4F9D-85D3-5FF06D51AB6E}" dt="2025-08-27T22:34:04.762" v="2991" actId="20577"/>
          <ac:spMkLst>
            <pc:docMk/>
            <pc:sldMk cId="1597255707" sldId="452"/>
            <ac:spMk id="15" creationId="{3F0F96DB-09B1-4EEE-DAAF-02E94432F2B4}"/>
          </ac:spMkLst>
        </pc:spChg>
      </pc:sldChg>
      <pc:sldChg chg="addSp delSp modSp add mod setBg">
        <pc:chgData name="Swarts, Thomas" userId="78b5d51b-1956-43ba-a740-a5d71f314892" providerId="ADAL" clId="{DCB3E776-3148-4F9D-85D3-5FF06D51AB6E}" dt="2025-08-29T11:32:58.454" v="9998" actId="26606"/>
        <pc:sldMkLst>
          <pc:docMk/>
          <pc:sldMk cId="1343298833" sldId="453"/>
        </pc:sldMkLst>
        <pc:spChg chg="mod">
          <ac:chgData name="Swarts, Thomas" userId="78b5d51b-1956-43ba-a740-a5d71f314892" providerId="ADAL" clId="{DCB3E776-3148-4F9D-85D3-5FF06D51AB6E}" dt="2025-08-29T11:32:58.454" v="9998" actId="26606"/>
          <ac:spMkLst>
            <pc:docMk/>
            <pc:sldMk cId="1343298833" sldId="453"/>
            <ac:spMk id="2" creationId="{D67A7B03-F985-F9B7-1CF4-F09C9292699B}"/>
          </ac:spMkLst>
        </pc:spChg>
        <pc:spChg chg="mod">
          <ac:chgData name="Swarts, Thomas" userId="78b5d51b-1956-43ba-a740-a5d71f314892" providerId="ADAL" clId="{DCB3E776-3148-4F9D-85D3-5FF06D51AB6E}" dt="2025-08-29T11:32:58.454" v="9998" actId="26606"/>
          <ac:spMkLst>
            <pc:docMk/>
            <pc:sldMk cId="1343298833" sldId="453"/>
            <ac:spMk id="3" creationId="{018BB663-D32A-35A7-3709-BD4BE070E900}"/>
          </ac:spMkLst>
        </pc:spChg>
        <pc:spChg chg="mod">
          <ac:chgData name="Swarts, Thomas" userId="78b5d51b-1956-43ba-a740-a5d71f314892" providerId="ADAL" clId="{DCB3E776-3148-4F9D-85D3-5FF06D51AB6E}" dt="2025-08-29T11:32:58.454" v="9998" actId="26606"/>
          <ac:spMkLst>
            <pc:docMk/>
            <pc:sldMk cId="1343298833" sldId="453"/>
            <ac:spMk id="6" creationId="{52FDFD1E-697A-E7A4-C8FF-85E743CF9026}"/>
          </ac:spMkLst>
        </pc:spChg>
      </pc:sldChg>
      <pc:sldChg chg="addSp delSp modSp add mod modNotesTx">
        <pc:chgData name="Swarts, Thomas" userId="78b5d51b-1956-43ba-a740-a5d71f314892" providerId="ADAL" clId="{DCB3E776-3148-4F9D-85D3-5FF06D51AB6E}" dt="2025-08-29T11:21:24.318" v="9720" actId="20577"/>
        <pc:sldMkLst>
          <pc:docMk/>
          <pc:sldMk cId="2122911024" sldId="454"/>
        </pc:sldMkLst>
        <pc:spChg chg="add mod">
          <ac:chgData name="Swarts, Thomas" userId="78b5d51b-1956-43ba-a740-a5d71f314892" providerId="ADAL" clId="{DCB3E776-3148-4F9D-85D3-5FF06D51AB6E}" dt="2025-08-29T11:16:42.119" v="9568" actId="20577"/>
          <ac:spMkLst>
            <pc:docMk/>
            <pc:sldMk cId="2122911024" sldId="454"/>
            <ac:spMk id="19" creationId="{4E27BBC2-0CDB-7916-C506-2F7726752936}"/>
          </ac:spMkLst>
        </pc:spChg>
        <pc:picChg chg="mod modCrop">
          <ac:chgData name="Swarts, Thomas" userId="78b5d51b-1956-43ba-a740-a5d71f314892" providerId="ADAL" clId="{DCB3E776-3148-4F9D-85D3-5FF06D51AB6E}" dt="2025-08-29T11:15:33.986" v="9448" actId="732"/>
          <ac:picMkLst>
            <pc:docMk/>
            <pc:sldMk cId="2122911024" sldId="454"/>
            <ac:picMk id="3" creationId="{309A2E56-A012-F7F6-B536-9642E2895E5D}"/>
          </ac:picMkLst>
        </pc:picChg>
        <pc:cxnChg chg="add mod">
          <ac:chgData name="Swarts, Thomas" userId="78b5d51b-1956-43ba-a740-a5d71f314892" providerId="ADAL" clId="{DCB3E776-3148-4F9D-85D3-5FF06D51AB6E}" dt="2025-08-29T11:20:50.201" v="9584" actId="692"/>
          <ac:cxnSpMkLst>
            <pc:docMk/>
            <pc:sldMk cId="2122911024" sldId="454"/>
            <ac:cxnSpMk id="2" creationId="{5DE85441-4D6A-CB15-F122-506B0CB19B67}"/>
          </ac:cxnSpMkLst>
        </pc:cxnChg>
        <pc:cxnChg chg="add mod">
          <ac:chgData name="Swarts, Thomas" userId="78b5d51b-1956-43ba-a740-a5d71f314892" providerId="ADAL" clId="{DCB3E776-3148-4F9D-85D3-5FF06D51AB6E}" dt="2025-08-29T11:20:40.368" v="9582"/>
          <ac:cxnSpMkLst>
            <pc:docMk/>
            <pc:sldMk cId="2122911024" sldId="454"/>
            <ac:cxnSpMk id="20" creationId="{6E963F14-D7B3-BCE8-2415-182DC48577F5}"/>
          </ac:cxnSpMkLst>
        </pc:cxnChg>
        <pc:cxnChg chg="add mod">
          <ac:chgData name="Swarts, Thomas" userId="78b5d51b-1956-43ba-a740-a5d71f314892" providerId="ADAL" clId="{DCB3E776-3148-4F9D-85D3-5FF06D51AB6E}" dt="2025-08-29T11:20:40.368" v="9582"/>
          <ac:cxnSpMkLst>
            <pc:docMk/>
            <pc:sldMk cId="2122911024" sldId="454"/>
            <ac:cxnSpMk id="21" creationId="{6E81A794-2547-5D4B-88E4-C46170386915}"/>
          </ac:cxnSpMkLst>
        </pc:cxnChg>
        <pc:cxnChg chg="add mod">
          <ac:chgData name="Swarts, Thomas" userId="78b5d51b-1956-43ba-a740-a5d71f314892" providerId="ADAL" clId="{DCB3E776-3148-4F9D-85D3-5FF06D51AB6E}" dt="2025-08-29T11:20:40.368" v="9582"/>
          <ac:cxnSpMkLst>
            <pc:docMk/>
            <pc:sldMk cId="2122911024" sldId="454"/>
            <ac:cxnSpMk id="22" creationId="{6882BE1F-FF3D-DA97-52BC-02DF64CA24FC}"/>
          </ac:cxnSpMkLst>
        </pc:cxnChg>
        <pc:cxnChg chg="add mod">
          <ac:chgData name="Swarts, Thomas" userId="78b5d51b-1956-43ba-a740-a5d71f314892" providerId="ADAL" clId="{DCB3E776-3148-4F9D-85D3-5FF06D51AB6E}" dt="2025-08-29T11:20:40.368" v="9582"/>
          <ac:cxnSpMkLst>
            <pc:docMk/>
            <pc:sldMk cId="2122911024" sldId="454"/>
            <ac:cxnSpMk id="23" creationId="{EB1CEE42-3B78-B724-5770-642FAA5EBA01}"/>
          </ac:cxnSpMkLst>
        </pc:cxnChg>
        <pc:cxnChg chg="add mod">
          <ac:chgData name="Swarts, Thomas" userId="78b5d51b-1956-43ba-a740-a5d71f314892" providerId="ADAL" clId="{DCB3E776-3148-4F9D-85D3-5FF06D51AB6E}" dt="2025-08-29T11:20:40.368" v="9582"/>
          <ac:cxnSpMkLst>
            <pc:docMk/>
            <pc:sldMk cId="2122911024" sldId="454"/>
            <ac:cxnSpMk id="24" creationId="{ED16D3D8-49AE-3E10-4D7F-6B01AB02459E}"/>
          </ac:cxnSpMkLst>
        </pc:cxnChg>
      </pc:sldChg>
      <pc:sldChg chg="delSp modSp add mod ord setBg delDesignElem modNotesTx">
        <pc:chgData name="Swarts, Thomas" userId="78b5d51b-1956-43ba-a740-a5d71f314892" providerId="ADAL" clId="{DCB3E776-3148-4F9D-85D3-5FF06D51AB6E}" dt="2025-09-01T21:22:58.400" v="10197" actId="20577"/>
        <pc:sldMkLst>
          <pc:docMk/>
          <pc:sldMk cId="31249525" sldId="455"/>
        </pc:sldMkLst>
        <pc:spChg chg="mod">
          <ac:chgData name="Swarts, Thomas" userId="78b5d51b-1956-43ba-a740-a5d71f314892" providerId="ADAL" clId="{DCB3E776-3148-4F9D-85D3-5FF06D51AB6E}" dt="2025-08-29T11:23:14.017" v="9931" actId="14100"/>
          <ac:spMkLst>
            <pc:docMk/>
            <pc:sldMk cId="31249525" sldId="455"/>
            <ac:spMk id="3" creationId="{8402D428-36B6-6EE5-7967-EBB8AC7828DC}"/>
          </ac:spMkLst>
        </pc:spChg>
      </pc:sldChg>
      <pc:sldChg chg="addSp delSp modSp add mod ord setBg modNotesTx">
        <pc:chgData name="Swarts, Thomas" userId="78b5d51b-1956-43ba-a740-a5d71f314892" providerId="ADAL" clId="{DCB3E776-3148-4F9D-85D3-5FF06D51AB6E}" dt="2025-09-01T21:23:40.080" v="10253" actId="20577"/>
        <pc:sldMkLst>
          <pc:docMk/>
          <pc:sldMk cId="3066507349" sldId="456"/>
        </pc:sldMkLst>
        <pc:spChg chg="mod">
          <ac:chgData name="Swarts, Thomas" userId="78b5d51b-1956-43ba-a740-a5d71f314892" providerId="ADAL" clId="{DCB3E776-3148-4F9D-85D3-5FF06D51AB6E}" dt="2025-08-29T11:31:06.151" v="9940" actId="26606"/>
          <ac:spMkLst>
            <pc:docMk/>
            <pc:sldMk cId="3066507349" sldId="456"/>
            <ac:spMk id="2" creationId="{9D1219E6-3D94-0E51-F0F3-E6E27A1450C4}"/>
          </ac:spMkLst>
        </pc:spChg>
        <pc:spChg chg="mod">
          <ac:chgData name="Swarts, Thomas" userId="78b5d51b-1956-43ba-a740-a5d71f314892" providerId="ADAL" clId="{DCB3E776-3148-4F9D-85D3-5FF06D51AB6E}" dt="2025-08-29T11:31:51.666" v="9992" actId="255"/>
          <ac:spMkLst>
            <pc:docMk/>
            <pc:sldMk cId="3066507349" sldId="456"/>
            <ac:spMk id="3" creationId="{8BD67CA4-6946-36EB-B7F1-86A2F95AD1C9}"/>
          </ac:spMkLst>
        </pc:spChg>
        <pc:spChg chg="mod ord">
          <ac:chgData name="Swarts, Thomas" userId="78b5d51b-1956-43ba-a740-a5d71f314892" providerId="ADAL" clId="{DCB3E776-3148-4F9D-85D3-5FF06D51AB6E}" dt="2025-08-29T11:31:06.151" v="9940" actId="26606"/>
          <ac:spMkLst>
            <pc:docMk/>
            <pc:sldMk cId="3066507349" sldId="456"/>
            <ac:spMk id="6" creationId="{6980E67A-E804-411E-CCC6-951015F5DF09}"/>
          </ac:spMkLst>
        </pc:spChg>
        <pc:spChg chg="add">
          <ac:chgData name="Swarts, Thomas" userId="78b5d51b-1956-43ba-a740-a5d71f314892" providerId="ADAL" clId="{DCB3E776-3148-4F9D-85D3-5FF06D51AB6E}" dt="2025-08-29T11:31:06.151" v="9940" actId="26606"/>
          <ac:spMkLst>
            <pc:docMk/>
            <pc:sldMk cId="3066507349" sldId="456"/>
            <ac:spMk id="11" creationId="{A7AE9375-4664-4DB2-922D-2782A6E439AC}"/>
          </ac:spMkLst>
        </pc:spChg>
        <pc:spChg chg="add">
          <ac:chgData name="Swarts, Thomas" userId="78b5d51b-1956-43ba-a740-a5d71f314892" providerId="ADAL" clId="{DCB3E776-3148-4F9D-85D3-5FF06D51AB6E}" dt="2025-08-29T11:31:06.151" v="9940" actId="26606"/>
          <ac:spMkLst>
            <pc:docMk/>
            <pc:sldMk cId="3066507349" sldId="456"/>
            <ac:spMk id="15" creationId="{C87417AF-190E-4D6E-AFA6-7D3E84B0B430}"/>
          </ac:spMkLst>
        </pc:spChg>
        <pc:spChg chg="add">
          <ac:chgData name="Swarts, Thomas" userId="78b5d51b-1956-43ba-a740-a5d71f314892" providerId="ADAL" clId="{DCB3E776-3148-4F9D-85D3-5FF06D51AB6E}" dt="2025-08-29T11:31:06.151" v="9940" actId="26606"/>
          <ac:spMkLst>
            <pc:docMk/>
            <pc:sldMk cId="3066507349" sldId="456"/>
            <ac:spMk id="17" creationId="{80B30ED8-273E-4C07-8568-2FE5CC5C483D}"/>
          </ac:spMkLst>
        </pc:spChg>
        <pc:picChg chg="add del mod">
          <ac:chgData name="Swarts, Thomas" userId="78b5d51b-1956-43ba-a740-a5d71f314892" providerId="ADAL" clId="{DCB3E776-3148-4F9D-85D3-5FF06D51AB6E}" dt="2025-08-29T11:32:12.302" v="9995" actId="478"/>
          <ac:picMkLst>
            <pc:docMk/>
            <pc:sldMk cId="3066507349" sldId="456"/>
            <ac:picMk id="4" creationId="{FD224C21-2ABB-395A-2780-0E76E6681F5D}"/>
          </ac:picMkLst>
        </pc:picChg>
        <pc:picChg chg="add del mod">
          <ac:chgData name="Swarts, Thomas" userId="78b5d51b-1956-43ba-a740-a5d71f314892" providerId="ADAL" clId="{DCB3E776-3148-4F9D-85D3-5FF06D51AB6E}" dt="2025-08-29T11:32:12.768" v="9996" actId="478"/>
          <ac:picMkLst>
            <pc:docMk/>
            <pc:sldMk cId="3066507349" sldId="456"/>
            <ac:picMk id="5" creationId="{39CE6948-B130-5517-1F66-FBB2D77951F2}"/>
          </ac:picMkLst>
        </pc:picChg>
        <pc:cxnChg chg="add">
          <ac:chgData name="Swarts, Thomas" userId="78b5d51b-1956-43ba-a740-a5d71f314892" providerId="ADAL" clId="{DCB3E776-3148-4F9D-85D3-5FF06D51AB6E}" dt="2025-08-29T11:31:06.151" v="9940" actId="26606"/>
          <ac:cxnSpMkLst>
            <pc:docMk/>
            <pc:sldMk cId="3066507349" sldId="456"/>
            <ac:cxnSpMk id="13" creationId="{EE504C98-6397-41C1-A8D8-2D9C4ED307E0}"/>
          </ac:cxnSpMkLst>
        </pc:cxnChg>
      </pc:sldChg>
      <pc:sldChg chg="modSp new mod">
        <pc:chgData name="Swarts, Thomas" userId="78b5d51b-1956-43ba-a740-a5d71f314892" providerId="ADAL" clId="{DCB3E776-3148-4F9D-85D3-5FF06D51AB6E}" dt="2025-09-02T07:45:15.155" v="10636" actId="20577"/>
        <pc:sldMkLst>
          <pc:docMk/>
          <pc:sldMk cId="3667299950" sldId="457"/>
        </pc:sldMkLst>
        <pc:spChg chg="mod">
          <ac:chgData name="Swarts, Thomas" userId="78b5d51b-1956-43ba-a740-a5d71f314892" providerId="ADAL" clId="{DCB3E776-3148-4F9D-85D3-5FF06D51AB6E}" dt="2025-08-29T11:36:08.044" v="10015" actId="20577"/>
          <ac:spMkLst>
            <pc:docMk/>
            <pc:sldMk cId="3667299950" sldId="457"/>
            <ac:spMk id="2" creationId="{136C5AA7-CBB6-EA20-22C4-8CD8D3B59EA3}"/>
          </ac:spMkLst>
        </pc:spChg>
        <pc:spChg chg="mod">
          <ac:chgData name="Swarts, Thomas" userId="78b5d51b-1956-43ba-a740-a5d71f314892" providerId="ADAL" clId="{DCB3E776-3148-4F9D-85D3-5FF06D51AB6E}" dt="2025-09-02T07:45:15.155" v="10636" actId="20577"/>
          <ac:spMkLst>
            <pc:docMk/>
            <pc:sldMk cId="3667299950" sldId="457"/>
            <ac:spMk id="3" creationId="{894C8E93-4F4D-29BD-A9A5-47B9EE8C9A42}"/>
          </ac:spMkLst>
        </pc:spChg>
      </pc:sldChg>
    </pc:docChg>
  </pc:docChgLst>
  <pc:docChgLst>
    <pc:chgData name="Swarts, Thomas" userId="78b5d51b-1956-43ba-a740-a5d71f314892" providerId="ADAL" clId="{F1940EA4-FDE1-421D-876C-BA417AC6F2C5}"/>
    <pc:docChg chg="undo custSel addSld delSld modSld sldOrd">
      <pc:chgData name="Swarts, Thomas" userId="78b5d51b-1956-43ba-a740-a5d71f314892" providerId="ADAL" clId="{F1940EA4-FDE1-421D-876C-BA417AC6F2C5}" dt="2025-09-12T07:33:01.455" v="12657" actId="20577"/>
      <pc:docMkLst>
        <pc:docMk/>
      </pc:docMkLst>
      <pc:sldChg chg="ord">
        <pc:chgData name="Swarts, Thomas" userId="78b5d51b-1956-43ba-a740-a5d71f314892" providerId="ADAL" clId="{F1940EA4-FDE1-421D-876C-BA417AC6F2C5}" dt="2025-09-10T14:42:13.296" v="1724"/>
        <pc:sldMkLst>
          <pc:docMk/>
          <pc:sldMk cId="1703422575" sldId="262"/>
        </pc:sldMkLst>
      </pc:sldChg>
      <pc:sldChg chg="addSp delSp modSp mod modNotesTx">
        <pc:chgData name="Swarts, Thomas" userId="78b5d51b-1956-43ba-a740-a5d71f314892" providerId="ADAL" clId="{F1940EA4-FDE1-421D-876C-BA417AC6F2C5}" dt="2025-09-11T19:58:35.691" v="8819" actId="1035"/>
        <pc:sldMkLst>
          <pc:docMk/>
          <pc:sldMk cId="3296028122" sldId="265"/>
        </pc:sldMkLst>
        <pc:spChg chg="mod">
          <ac:chgData name="Swarts, Thomas" userId="78b5d51b-1956-43ba-a740-a5d71f314892" providerId="ADAL" clId="{F1940EA4-FDE1-421D-876C-BA417AC6F2C5}" dt="2025-09-11T19:58:35.691" v="8819" actId="1035"/>
          <ac:spMkLst>
            <pc:docMk/>
            <pc:sldMk cId="3296028122" sldId="265"/>
            <ac:spMk id="2" creationId="{0E490AA0-18F0-7C44-13A6-95264075C622}"/>
          </ac:spMkLst>
        </pc:spChg>
        <pc:spChg chg="del">
          <ac:chgData name="Swarts, Thomas" userId="78b5d51b-1956-43ba-a740-a5d71f314892" providerId="ADAL" clId="{F1940EA4-FDE1-421D-876C-BA417AC6F2C5}" dt="2025-09-11T16:38:39.239" v="3985" actId="478"/>
          <ac:spMkLst>
            <pc:docMk/>
            <pc:sldMk cId="3296028122" sldId="265"/>
            <ac:spMk id="6" creationId="{2AC730A2-6181-FFFB-E4AE-91ACEC1E9F76}"/>
          </ac:spMkLst>
        </pc:spChg>
        <pc:spChg chg="add del">
          <ac:chgData name="Swarts, Thomas" userId="78b5d51b-1956-43ba-a740-a5d71f314892" providerId="ADAL" clId="{F1940EA4-FDE1-421D-876C-BA417AC6F2C5}" dt="2025-09-11T16:38:35.288" v="3984" actId="478"/>
          <ac:spMkLst>
            <pc:docMk/>
            <pc:sldMk cId="3296028122" sldId="265"/>
            <ac:spMk id="7" creationId="{EB7C12CC-33DE-50CF-EB63-B608175C6E23}"/>
          </ac:spMkLst>
        </pc:spChg>
      </pc:sldChg>
      <pc:sldChg chg="add del setBg">
        <pc:chgData name="Swarts, Thomas" userId="78b5d51b-1956-43ba-a740-a5d71f314892" providerId="ADAL" clId="{F1940EA4-FDE1-421D-876C-BA417AC6F2C5}" dt="2025-09-10T12:10:17.402" v="55" actId="2696"/>
        <pc:sldMkLst>
          <pc:docMk/>
          <pc:sldMk cId="2498657304" sldId="344"/>
        </pc:sldMkLst>
      </pc:sldChg>
      <pc:sldChg chg="modSp mod">
        <pc:chgData name="Swarts, Thomas" userId="78b5d51b-1956-43ba-a740-a5d71f314892" providerId="ADAL" clId="{F1940EA4-FDE1-421D-876C-BA417AC6F2C5}" dt="2025-09-12T06:42:41.859" v="10239" actId="20577"/>
        <pc:sldMkLst>
          <pc:docMk/>
          <pc:sldMk cId="3124271716" sldId="348"/>
        </pc:sldMkLst>
        <pc:spChg chg="mod">
          <ac:chgData name="Swarts, Thomas" userId="78b5d51b-1956-43ba-a740-a5d71f314892" providerId="ADAL" clId="{F1940EA4-FDE1-421D-876C-BA417AC6F2C5}" dt="2025-09-12T06:42:41.859" v="10239" actId="20577"/>
          <ac:spMkLst>
            <pc:docMk/>
            <pc:sldMk cId="3124271716" sldId="348"/>
            <ac:spMk id="3" creationId="{EFB5AB81-70B7-1530-8FCA-264FA1E90F5F}"/>
          </ac:spMkLst>
        </pc:spChg>
        <pc:picChg chg="mod">
          <ac:chgData name="Swarts, Thomas" userId="78b5d51b-1956-43ba-a740-a5d71f314892" providerId="ADAL" clId="{F1940EA4-FDE1-421D-876C-BA417AC6F2C5}" dt="2025-09-11T19:10:48.296" v="7827" actId="1038"/>
          <ac:picMkLst>
            <pc:docMk/>
            <pc:sldMk cId="3124271716" sldId="348"/>
            <ac:picMk id="6" creationId="{50A6A8AC-1760-BC57-B8E5-FA2507A7E39A}"/>
          </ac:picMkLst>
        </pc:picChg>
      </pc:sldChg>
      <pc:sldChg chg="modSp mod">
        <pc:chgData name="Swarts, Thomas" userId="78b5d51b-1956-43ba-a740-a5d71f314892" providerId="ADAL" clId="{F1940EA4-FDE1-421D-876C-BA417AC6F2C5}" dt="2025-09-11T07:25:44.176" v="1813" actId="207"/>
        <pc:sldMkLst>
          <pc:docMk/>
          <pc:sldMk cId="572132986" sldId="349"/>
        </pc:sldMkLst>
        <pc:spChg chg="mod">
          <ac:chgData name="Swarts, Thomas" userId="78b5d51b-1956-43ba-a740-a5d71f314892" providerId="ADAL" clId="{F1940EA4-FDE1-421D-876C-BA417AC6F2C5}" dt="2025-09-11T07:25:44.176" v="1813" actId="207"/>
          <ac:spMkLst>
            <pc:docMk/>
            <pc:sldMk cId="572132986" sldId="349"/>
            <ac:spMk id="2" creationId="{698CBAEE-6DBD-48C5-DE4F-B22DE345722C}"/>
          </ac:spMkLst>
        </pc:spChg>
      </pc:sldChg>
      <pc:sldChg chg="modSp mod modNotesTx">
        <pc:chgData name="Swarts, Thomas" userId="78b5d51b-1956-43ba-a740-a5d71f314892" providerId="ADAL" clId="{F1940EA4-FDE1-421D-876C-BA417AC6F2C5}" dt="2025-09-11T19:36:48.300" v="8486" actId="20577"/>
        <pc:sldMkLst>
          <pc:docMk/>
          <pc:sldMk cId="3101066767" sldId="390"/>
        </pc:sldMkLst>
        <pc:spChg chg="mod">
          <ac:chgData name="Swarts, Thomas" userId="78b5d51b-1956-43ba-a740-a5d71f314892" providerId="ADAL" clId="{F1940EA4-FDE1-421D-876C-BA417AC6F2C5}" dt="2025-09-10T13:25:16.839" v="570" actId="207"/>
          <ac:spMkLst>
            <pc:docMk/>
            <pc:sldMk cId="3101066767" sldId="390"/>
            <ac:spMk id="2" creationId="{07B77E91-E1E1-15FD-742F-FF80DEFF8CE0}"/>
          </ac:spMkLst>
        </pc:spChg>
        <pc:spChg chg="mod">
          <ac:chgData name="Swarts, Thomas" userId="78b5d51b-1956-43ba-a740-a5d71f314892" providerId="ADAL" clId="{F1940EA4-FDE1-421D-876C-BA417AC6F2C5}" dt="2025-09-11T19:34:50.968" v="8373" actId="20577"/>
          <ac:spMkLst>
            <pc:docMk/>
            <pc:sldMk cId="3101066767" sldId="390"/>
            <ac:spMk id="7" creationId="{1B089D5B-C661-3B8E-C4C7-59A1A41F445C}"/>
          </ac:spMkLst>
        </pc:spChg>
      </pc:sldChg>
      <pc:sldChg chg="modSp mod setBg">
        <pc:chgData name="Swarts, Thomas" userId="78b5d51b-1956-43ba-a740-a5d71f314892" providerId="ADAL" clId="{F1940EA4-FDE1-421D-876C-BA417AC6F2C5}" dt="2025-09-10T12:36:51.607" v="102" actId="113"/>
        <pc:sldMkLst>
          <pc:docMk/>
          <pc:sldMk cId="1480035622" sldId="401"/>
        </pc:sldMkLst>
        <pc:spChg chg="mod">
          <ac:chgData name="Swarts, Thomas" userId="78b5d51b-1956-43ba-a740-a5d71f314892" providerId="ADAL" clId="{F1940EA4-FDE1-421D-876C-BA417AC6F2C5}" dt="2025-09-10T12:36:51.607" v="102" actId="113"/>
          <ac:spMkLst>
            <pc:docMk/>
            <pc:sldMk cId="1480035622" sldId="401"/>
            <ac:spMk id="2" creationId="{737E435D-4044-8831-D3E9-0B754474C1D9}"/>
          </ac:spMkLst>
        </pc:spChg>
      </pc:sldChg>
      <pc:sldChg chg="modSp mod modNotesTx">
        <pc:chgData name="Swarts, Thomas" userId="78b5d51b-1956-43ba-a740-a5d71f314892" providerId="ADAL" clId="{F1940EA4-FDE1-421D-876C-BA417AC6F2C5}" dt="2025-09-11T12:39:12.148" v="2324" actId="20577"/>
        <pc:sldMkLst>
          <pc:docMk/>
          <pc:sldMk cId="2959526803" sldId="402"/>
        </pc:sldMkLst>
        <pc:spChg chg="mod">
          <ac:chgData name="Swarts, Thomas" userId="78b5d51b-1956-43ba-a740-a5d71f314892" providerId="ADAL" clId="{F1940EA4-FDE1-421D-876C-BA417AC6F2C5}" dt="2025-09-11T07:10:07.225" v="1728" actId="207"/>
          <ac:spMkLst>
            <pc:docMk/>
            <pc:sldMk cId="2959526803" sldId="402"/>
            <ac:spMk id="2" creationId="{423C212C-86F9-CD7F-C87A-45576ED016E9}"/>
          </ac:spMkLst>
        </pc:spChg>
      </pc:sldChg>
      <pc:sldChg chg="modNotesTx">
        <pc:chgData name="Swarts, Thomas" userId="78b5d51b-1956-43ba-a740-a5d71f314892" providerId="ADAL" clId="{F1940EA4-FDE1-421D-876C-BA417AC6F2C5}" dt="2025-09-12T07:31:25.194" v="12646" actId="5793"/>
        <pc:sldMkLst>
          <pc:docMk/>
          <pc:sldMk cId="4274152174" sldId="416"/>
        </pc:sldMkLst>
      </pc:sldChg>
      <pc:sldChg chg="modSp mod modNotesTx">
        <pc:chgData name="Swarts, Thomas" userId="78b5d51b-1956-43ba-a740-a5d71f314892" providerId="ADAL" clId="{F1940EA4-FDE1-421D-876C-BA417AC6F2C5}" dt="2025-09-11T11:38:16.254" v="1835" actId="20577"/>
        <pc:sldMkLst>
          <pc:docMk/>
          <pc:sldMk cId="2325166054" sldId="417"/>
        </pc:sldMkLst>
        <pc:spChg chg="mod">
          <ac:chgData name="Swarts, Thomas" userId="78b5d51b-1956-43ba-a740-a5d71f314892" providerId="ADAL" clId="{F1940EA4-FDE1-421D-876C-BA417AC6F2C5}" dt="2025-09-11T11:38:07.723" v="1817" actId="20577"/>
          <ac:spMkLst>
            <pc:docMk/>
            <pc:sldMk cId="2325166054" sldId="417"/>
            <ac:spMk id="2" creationId="{EB72FB16-182C-DB5F-65E8-561DBAB9D38E}"/>
          </ac:spMkLst>
        </pc:spChg>
        <pc:spChg chg="mod">
          <ac:chgData name="Swarts, Thomas" userId="78b5d51b-1956-43ba-a740-a5d71f314892" providerId="ADAL" clId="{F1940EA4-FDE1-421D-876C-BA417AC6F2C5}" dt="2025-09-11T07:08:45.768" v="1726" actId="2085"/>
          <ac:spMkLst>
            <pc:docMk/>
            <pc:sldMk cId="2325166054" sldId="417"/>
            <ac:spMk id="7" creationId="{BE802094-6E14-25F5-0D5B-A2A7DCF8E203}"/>
          </ac:spMkLst>
        </pc:spChg>
      </pc:sldChg>
      <pc:sldChg chg="modNotesTx">
        <pc:chgData name="Swarts, Thomas" userId="78b5d51b-1956-43ba-a740-a5d71f314892" providerId="ADAL" clId="{F1940EA4-FDE1-421D-876C-BA417AC6F2C5}" dt="2025-09-10T11:48:17.704" v="7" actId="20577"/>
        <pc:sldMkLst>
          <pc:docMk/>
          <pc:sldMk cId="1262192852" sldId="420"/>
        </pc:sldMkLst>
      </pc:sldChg>
      <pc:sldChg chg="addSp delSp modSp mod modNotesTx">
        <pc:chgData name="Swarts, Thomas" userId="78b5d51b-1956-43ba-a740-a5d71f314892" providerId="ADAL" clId="{F1940EA4-FDE1-421D-876C-BA417AC6F2C5}" dt="2025-09-11T11:58:12.011" v="2051" actId="20577"/>
        <pc:sldMkLst>
          <pc:docMk/>
          <pc:sldMk cId="3498015750" sldId="421"/>
        </pc:sldMkLst>
        <pc:spChg chg="add mod">
          <ac:chgData name="Swarts, Thomas" userId="78b5d51b-1956-43ba-a740-a5d71f314892" providerId="ADAL" clId="{F1940EA4-FDE1-421D-876C-BA417AC6F2C5}" dt="2025-09-10T12:39:10.047" v="220" actId="1076"/>
          <ac:spMkLst>
            <pc:docMk/>
            <pc:sldMk cId="3498015750" sldId="421"/>
            <ac:spMk id="3" creationId="{54503E26-C007-C5BD-4CC6-47CF1BB199F6}"/>
          </ac:spMkLst>
        </pc:spChg>
        <pc:spChg chg="add mod">
          <ac:chgData name="Swarts, Thomas" userId="78b5d51b-1956-43ba-a740-a5d71f314892" providerId="ADAL" clId="{F1940EA4-FDE1-421D-876C-BA417AC6F2C5}" dt="2025-09-10T12:44:27.189" v="502" actId="1076"/>
          <ac:spMkLst>
            <pc:docMk/>
            <pc:sldMk cId="3498015750" sldId="421"/>
            <ac:spMk id="5" creationId="{9854BD8C-7398-2E8C-D156-2AB91B843F74}"/>
          </ac:spMkLst>
        </pc:spChg>
        <pc:picChg chg="add mod modCrop">
          <ac:chgData name="Swarts, Thomas" userId="78b5d51b-1956-43ba-a740-a5d71f314892" providerId="ADAL" clId="{F1940EA4-FDE1-421D-876C-BA417AC6F2C5}" dt="2025-09-10T12:43:41.318" v="492" actId="2085"/>
          <ac:picMkLst>
            <pc:docMk/>
            <pc:sldMk cId="3498015750" sldId="421"/>
            <ac:picMk id="12" creationId="{91E7E005-6AE0-605E-3B4C-634D705445C8}"/>
          </ac:picMkLst>
        </pc:picChg>
        <pc:cxnChg chg="add mod">
          <ac:chgData name="Swarts, Thomas" userId="78b5d51b-1956-43ba-a740-a5d71f314892" providerId="ADAL" clId="{F1940EA4-FDE1-421D-876C-BA417AC6F2C5}" dt="2025-09-10T12:44:37.918" v="506" actId="692"/>
          <ac:cxnSpMkLst>
            <pc:docMk/>
            <pc:sldMk cId="3498015750" sldId="421"/>
            <ac:cxnSpMk id="7" creationId="{E9182E3F-C80A-5CB8-5B1A-7B72D8EE16B2}"/>
          </ac:cxnSpMkLst>
        </pc:cxnChg>
      </pc:sldChg>
      <pc:sldChg chg="addSp delSp modSp mod modNotesTx">
        <pc:chgData name="Swarts, Thomas" userId="78b5d51b-1956-43ba-a740-a5d71f314892" providerId="ADAL" clId="{F1940EA4-FDE1-421D-876C-BA417AC6F2C5}" dt="2025-09-11T11:59:24.800" v="2169" actId="20577"/>
        <pc:sldMkLst>
          <pc:docMk/>
          <pc:sldMk cId="579572712" sldId="425"/>
        </pc:sldMkLst>
        <pc:spChg chg="mod">
          <ac:chgData name="Swarts, Thomas" userId="78b5d51b-1956-43ba-a740-a5d71f314892" providerId="ADAL" clId="{F1940EA4-FDE1-421D-876C-BA417AC6F2C5}" dt="2025-09-10T12:41:05.269" v="414" actId="255"/>
          <ac:spMkLst>
            <pc:docMk/>
            <pc:sldMk cId="579572712" sldId="425"/>
            <ac:spMk id="6" creationId="{B30FDE8B-E3AB-A0E9-9745-8983279D575D}"/>
          </ac:spMkLst>
        </pc:spChg>
        <pc:spChg chg="add mod">
          <ac:chgData name="Swarts, Thomas" userId="78b5d51b-1956-43ba-a740-a5d71f314892" providerId="ADAL" clId="{F1940EA4-FDE1-421D-876C-BA417AC6F2C5}" dt="2025-09-11T07:09:21.405" v="1727" actId="113"/>
          <ac:spMkLst>
            <pc:docMk/>
            <pc:sldMk cId="579572712" sldId="425"/>
            <ac:spMk id="14" creationId="{5AD73B36-0DCD-B080-1237-4512800EB9BC}"/>
          </ac:spMkLst>
        </pc:spChg>
        <pc:spChg chg="add mod">
          <ac:chgData name="Swarts, Thomas" userId="78b5d51b-1956-43ba-a740-a5d71f314892" providerId="ADAL" clId="{F1940EA4-FDE1-421D-876C-BA417AC6F2C5}" dt="2025-09-10T12:44:51.392" v="507"/>
          <ac:spMkLst>
            <pc:docMk/>
            <pc:sldMk cId="579572712" sldId="425"/>
            <ac:spMk id="16" creationId="{11EB8D10-147F-F3D8-153F-D4550EE8FC7B}"/>
          </ac:spMkLst>
        </pc:spChg>
        <pc:picChg chg="mod modCrop">
          <ac:chgData name="Swarts, Thomas" userId="78b5d51b-1956-43ba-a740-a5d71f314892" providerId="ADAL" clId="{F1940EA4-FDE1-421D-876C-BA417AC6F2C5}" dt="2025-09-10T11:52:39.873" v="15" actId="732"/>
          <ac:picMkLst>
            <pc:docMk/>
            <pc:sldMk cId="579572712" sldId="425"/>
            <ac:picMk id="3" creationId="{4699EEF1-4218-A063-6B86-EC7C0368B5DE}"/>
          </ac:picMkLst>
        </pc:picChg>
        <pc:cxnChg chg="mod">
          <ac:chgData name="Swarts, Thomas" userId="78b5d51b-1956-43ba-a740-a5d71f314892" providerId="ADAL" clId="{F1940EA4-FDE1-421D-876C-BA417AC6F2C5}" dt="2025-09-10T12:41:20.325" v="416" actId="692"/>
          <ac:cxnSpMkLst>
            <pc:docMk/>
            <pc:sldMk cId="579572712" sldId="425"/>
            <ac:cxnSpMk id="5" creationId="{8B1110D0-4DC0-1D3A-5225-CE1A6065BF75}"/>
          </ac:cxnSpMkLst>
        </pc:cxnChg>
        <pc:cxnChg chg="add mod">
          <ac:chgData name="Swarts, Thomas" userId="78b5d51b-1956-43ba-a740-a5d71f314892" providerId="ADAL" clId="{F1940EA4-FDE1-421D-876C-BA417AC6F2C5}" dt="2025-09-10T12:44:51.392" v="507"/>
          <ac:cxnSpMkLst>
            <pc:docMk/>
            <pc:sldMk cId="579572712" sldId="425"/>
            <ac:cxnSpMk id="17" creationId="{6348C9BC-6AF7-A752-8885-8C07DA899510}"/>
          </ac:cxnSpMkLst>
        </pc:cxnChg>
      </pc:sldChg>
      <pc:sldChg chg="addSp modSp mod modNotesTx">
        <pc:chgData name="Swarts, Thomas" userId="78b5d51b-1956-43ba-a740-a5d71f314892" providerId="ADAL" clId="{F1940EA4-FDE1-421D-876C-BA417AC6F2C5}" dt="2025-09-11T14:25:22.184" v="2820" actId="20577"/>
        <pc:sldMkLst>
          <pc:docMk/>
          <pc:sldMk cId="1352892297" sldId="426"/>
        </pc:sldMkLst>
        <pc:spChg chg="add mod">
          <ac:chgData name="Swarts, Thomas" userId="78b5d51b-1956-43ba-a740-a5d71f314892" providerId="ADAL" clId="{F1940EA4-FDE1-421D-876C-BA417AC6F2C5}" dt="2025-09-10T12:47:17.684" v="524" actId="1076"/>
          <ac:spMkLst>
            <pc:docMk/>
            <pc:sldMk cId="1352892297" sldId="426"/>
            <ac:spMk id="2" creationId="{F151BC03-4BC1-86F1-3614-596532044DC7}"/>
          </ac:spMkLst>
        </pc:spChg>
        <pc:picChg chg="mod modCrop">
          <ac:chgData name="Swarts, Thomas" userId="78b5d51b-1956-43ba-a740-a5d71f314892" providerId="ADAL" clId="{F1940EA4-FDE1-421D-876C-BA417AC6F2C5}" dt="2025-09-10T12:47:12.179" v="523" actId="1076"/>
          <ac:picMkLst>
            <pc:docMk/>
            <pc:sldMk cId="1352892297" sldId="426"/>
            <ac:picMk id="3" creationId="{C9B18C05-FC39-FB0F-A6D2-AE2CE94ADB85}"/>
          </ac:picMkLst>
        </pc:picChg>
      </pc:sldChg>
      <pc:sldChg chg="modSp mod modNotesTx">
        <pc:chgData name="Swarts, Thomas" userId="78b5d51b-1956-43ba-a740-a5d71f314892" providerId="ADAL" clId="{F1940EA4-FDE1-421D-876C-BA417AC6F2C5}" dt="2025-09-11T14:28:01.377" v="2827" actId="20577"/>
        <pc:sldMkLst>
          <pc:docMk/>
          <pc:sldMk cId="733766814" sldId="427"/>
        </pc:sldMkLst>
        <pc:picChg chg="mod modCrop">
          <ac:chgData name="Swarts, Thomas" userId="78b5d51b-1956-43ba-a740-a5d71f314892" providerId="ADAL" clId="{F1940EA4-FDE1-421D-876C-BA417AC6F2C5}" dt="2025-09-10T12:47:52.278" v="525" actId="732"/>
          <ac:picMkLst>
            <pc:docMk/>
            <pc:sldMk cId="733766814" sldId="427"/>
            <ac:picMk id="7" creationId="{1CCDC1DD-49E9-AD5E-A1E2-A2C528664976}"/>
          </ac:picMkLst>
        </pc:picChg>
      </pc:sldChg>
      <pc:sldChg chg="modNotesTx">
        <pc:chgData name="Swarts, Thomas" userId="78b5d51b-1956-43ba-a740-a5d71f314892" providerId="ADAL" clId="{F1940EA4-FDE1-421D-876C-BA417AC6F2C5}" dt="2025-09-11T14:52:47.332" v="3030" actId="20577"/>
        <pc:sldMkLst>
          <pc:docMk/>
          <pc:sldMk cId="219917388" sldId="428"/>
        </pc:sldMkLst>
      </pc:sldChg>
      <pc:sldChg chg="modSp mod">
        <pc:chgData name="Swarts, Thomas" userId="78b5d51b-1956-43ba-a740-a5d71f314892" providerId="ADAL" clId="{F1940EA4-FDE1-421D-876C-BA417AC6F2C5}" dt="2025-09-10T12:53:22.259" v="538" actId="207"/>
        <pc:sldMkLst>
          <pc:docMk/>
          <pc:sldMk cId="2680933431" sldId="429"/>
        </pc:sldMkLst>
        <pc:spChg chg="mod">
          <ac:chgData name="Swarts, Thomas" userId="78b5d51b-1956-43ba-a740-a5d71f314892" providerId="ADAL" clId="{F1940EA4-FDE1-421D-876C-BA417AC6F2C5}" dt="2025-09-10T12:53:22.259" v="538" actId="207"/>
          <ac:spMkLst>
            <pc:docMk/>
            <pc:sldMk cId="2680933431" sldId="429"/>
            <ac:spMk id="2" creationId="{F85F8051-9252-01C2-4BAF-579EBA08D682}"/>
          </ac:spMkLst>
        </pc:spChg>
      </pc:sldChg>
      <pc:sldChg chg="modSp mod modNotesTx">
        <pc:chgData name="Swarts, Thomas" userId="78b5d51b-1956-43ba-a740-a5d71f314892" providerId="ADAL" clId="{F1940EA4-FDE1-421D-876C-BA417AC6F2C5}" dt="2025-09-11T12:59:23.036" v="2553" actId="20577"/>
        <pc:sldMkLst>
          <pc:docMk/>
          <pc:sldMk cId="2548972228" sldId="432"/>
        </pc:sldMkLst>
        <pc:spChg chg="mod">
          <ac:chgData name="Swarts, Thomas" userId="78b5d51b-1956-43ba-a740-a5d71f314892" providerId="ADAL" clId="{F1940EA4-FDE1-421D-876C-BA417AC6F2C5}" dt="2025-09-10T13:24:38.416" v="567" actId="207"/>
          <ac:spMkLst>
            <pc:docMk/>
            <pc:sldMk cId="2548972228" sldId="432"/>
            <ac:spMk id="2" creationId="{7DD790BD-D9BA-2D93-F0CA-5479D621C644}"/>
          </ac:spMkLst>
        </pc:spChg>
        <pc:spChg chg="mod">
          <ac:chgData name="Swarts, Thomas" userId="78b5d51b-1956-43ba-a740-a5d71f314892" providerId="ADAL" clId="{F1940EA4-FDE1-421D-876C-BA417AC6F2C5}" dt="2025-09-10T12:52:31.422" v="535" actId="20577"/>
          <ac:spMkLst>
            <pc:docMk/>
            <pc:sldMk cId="2548972228" sldId="432"/>
            <ac:spMk id="3" creationId="{C80C0E82-D82C-26A6-82D8-2409012A7308}"/>
          </ac:spMkLst>
        </pc:spChg>
      </pc:sldChg>
      <pc:sldChg chg="modSp mod modNotesTx">
        <pc:chgData name="Swarts, Thomas" userId="78b5d51b-1956-43ba-a740-a5d71f314892" providerId="ADAL" clId="{F1940EA4-FDE1-421D-876C-BA417AC6F2C5}" dt="2025-09-11T19:35:51.658" v="8422" actId="20577"/>
        <pc:sldMkLst>
          <pc:docMk/>
          <pc:sldMk cId="3552399946" sldId="433"/>
        </pc:sldMkLst>
        <pc:spChg chg="mod">
          <ac:chgData name="Swarts, Thomas" userId="78b5d51b-1956-43ba-a740-a5d71f314892" providerId="ADAL" clId="{F1940EA4-FDE1-421D-876C-BA417AC6F2C5}" dt="2025-09-10T13:24:52.622" v="569" actId="207"/>
          <ac:spMkLst>
            <pc:docMk/>
            <pc:sldMk cId="3552399946" sldId="433"/>
            <ac:spMk id="2" creationId="{1E59322D-63FA-2662-CB5B-9F545B7309DF}"/>
          </ac:spMkLst>
        </pc:spChg>
        <pc:spChg chg="mod">
          <ac:chgData name="Swarts, Thomas" userId="78b5d51b-1956-43ba-a740-a5d71f314892" providerId="ADAL" clId="{F1940EA4-FDE1-421D-876C-BA417AC6F2C5}" dt="2025-09-11T19:35:51.658" v="8422" actId="20577"/>
          <ac:spMkLst>
            <pc:docMk/>
            <pc:sldMk cId="3552399946" sldId="433"/>
            <ac:spMk id="3" creationId="{3DD3B296-1346-B020-719F-0263140C4697}"/>
          </ac:spMkLst>
        </pc:spChg>
      </pc:sldChg>
      <pc:sldChg chg="modSp mod modNotesTx">
        <pc:chgData name="Swarts, Thomas" userId="78b5d51b-1956-43ba-a740-a5d71f314892" providerId="ADAL" clId="{F1940EA4-FDE1-421D-876C-BA417AC6F2C5}" dt="2025-09-11T14:16:38.005" v="2807" actId="20577"/>
        <pc:sldMkLst>
          <pc:docMk/>
          <pc:sldMk cId="1517923545" sldId="434"/>
        </pc:sldMkLst>
        <pc:spChg chg="mod">
          <ac:chgData name="Swarts, Thomas" userId="78b5d51b-1956-43ba-a740-a5d71f314892" providerId="ADAL" clId="{F1940EA4-FDE1-421D-876C-BA417AC6F2C5}" dt="2025-09-10T13:25:22.834" v="571" actId="207"/>
          <ac:spMkLst>
            <pc:docMk/>
            <pc:sldMk cId="1517923545" sldId="434"/>
            <ac:spMk id="2" creationId="{07B77E91-E1E1-15FD-742F-FF80DEFF8CE0}"/>
          </ac:spMkLst>
        </pc:spChg>
        <pc:spChg chg="mod">
          <ac:chgData name="Swarts, Thomas" userId="78b5d51b-1956-43ba-a740-a5d71f314892" providerId="ADAL" clId="{F1940EA4-FDE1-421D-876C-BA417AC6F2C5}" dt="2025-09-11T14:16:15.295" v="2803" actId="20577"/>
          <ac:spMkLst>
            <pc:docMk/>
            <pc:sldMk cId="1517923545" sldId="434"/>
            <ac:spMk id="7" creationId="{1B089D5B-C661-3B8E-C4C7-59A1A41F445C}"/>
          </ac:spMkLst>
        </pc:spChg>
      </pc:sldChg>
      <pc:sldChg chg="addSp delSp modSp mod modNotesTx">
        <pc:chgData name="Swarts, Thomas" userId="78b5d51b-1956-43ba-a740-a5d71f314892" providerId="ADAL" clId="{F1940EA4-FDE1-421D-876C-BA417AC6F2C5}" dt="2025-09-11T19:49:03.881" v="8811" actId="20577"/>
        <pc:sldMkLst>
          <pc:docMk/>
          <pc:sldMk cId="1914038338" sldId="436"/>
        </pc:sldMkLst>
        <pc:spChg chg="del">
          <ac:chgData name="Swarts, Thomas" userId="78b5d51b-1956-43ba-a740-a5d71f314892" providerId="ADAL" clId="{F1940EA4-FDE1-421D-876C-BA417AC6F2C5}" dt="2025-09-11T07:15:24.092" v="1787" actId="478"/>
          <ac:spMkLst>
            <pc:docMk/>
            <pc:sldMk cId="1914038338" sldId="436"/>
            <ac:spMk id="2" creationId="{78744388-F057-410E-CB24-92BCC9A49CEA}"/>
          </ac:spMkLst>
        </pc:spChg>
        <pc:spChg chg="add del mod">
          <ac:chgData name="Swarts, Thomas" userId="78b5d51b-1956-43ba-a740-a5d71f314892" providerId="ADAL" clId="{F1940EA4-FDE1-421D-876C-BA417AC6F2C5}" dt="2025-09-11T07:15:26.235" v="1789" actId="478"/>
          <ac:spMkLst>
            <pc:docMk/>
            <pc:sldMk cId="1914038338" sldId="436"/>
            <ac:spMk id="4" creationId="{C0D992B9-0082-300E-43CB-8439DC805639}"/>
          </ac:spMkLst>
        </pc:spChg>
        <pc:spChg chg="add mod">
          <ac:chgData name="Swarts, Thomas" userId="78b5d51b-1956-43ba-a740-a5d71f314892" providerId="ADAL" clId="{F1940EA4-FDE1-421D-876C-BA417AC6F2C5}" dt="2025-09-11T07:15:24.371" v="1788"/>
          <ac:spMkLst>
            <pc:docMk/>
            <pc:sldMk cId="1914038338" sldId="436"/>
            <ac:spMk id="10" creationId="{AA0A12E9-FFE0-9643-D2BC-A9F04614FA5A}"/>
          </ac:spMkLst>
        </pc:spChg>
        <pc:spChg chg="mod">
          <ac:chgData name="Swarts, Thomas" userId="78b5d51b-1956-43ba-a740-a5d71f314892" providerId="ADAL" clId="{F1940EA4-FDE1-421D-876C-BA417AC6F2C5}" dt="2025-09-11T19:43:11.280" v="8606" actId="20577"/>
          <ac:spMkLst>
            <pc:docMk/>
            <pc:sldMk cId="1914038338" sldId="436"/>
            <ac:spMk id="11" creationId="{91F5A5BE-1236-A0DF-2800-C4419478AF4F}"/>
          </ac:spMkLst>
        </pc:spChg>
      </pc:sldChg>
      <pc:sldChg chg="addSp delSp modSp mod">
        <pc:chgData name="Swarts, Thomas" userId="78b5d51b-1956-43ba-a740-a5d71f314892" providerId="ADAL" clId="{F1940EA4-FDE1-421D-876C-BA417AC6F2C5}" dt="2025-09-11T07:15:18.269" v="1786" actId="478"/>
        <pc:sldMkLst>
          <pc:docMk/>
          <pc:sldMk cId="4254468676" sldId="437"/>
        </pc:sldMkLst>
        <pc:spChg chg="del mod">
          <ac:chgData name="Swarts, Thomas" userId="78b5d51b-1956-43ba-a740-a5d71f314892" providerId="ADAL" clId="{F1940EA4-FDE1-421D-876C-BA417AC6F2C5}" dt="2025-09-11T07:15:15.737" v="1784" actId="478"/>
          <ac:spMkLst>
            <pc:docMk/>
            <pc:sldMk cId="4254468676" sldId="437"/>
            <ac:spMk id="2" creationId="{6E001ED4-17FB-C0BD-BAD8-2CDC88A92F5A}"/>
          </ac:spMkLst>
        </pc:spChg>
        <pc:spChg chg="add del mod">
          <ac:chgData name="Swarts, Thomas" userId="78b5d51b-1956-43ba-a740-a5d71f314892" providerId="ADAL" clId="{F1940EA4-FDE1-421D-876C-BA417AC6F2C5}" dt="2025-09-11T07:15:18.269" v="1786" actId="478"/>
          <ac:spMkLst>
            <pc:docMk/>
            <pc:sldMk cId="4254468676" sldId="437"/>
            <ac:spMk id="12" creationId="{0EADC06E-93B4-7008-E1E1-18AFEBCB4942}"/>
          </ac:spMkLst>
        </pc:spChg>
        <pc:spChg chg="add mod">
          <ac:chgData name="Swarts, Thomas" userId="78b5d51b-1956-43ba-a740-a5d71f314892" providerId="ADAL" clId="{F1940EA4-FDE1-421D-876C-BA417AC6F2C5}" dt="2025-09-11T07:15:16.116" v="1785"/>
          <ac:spMkLst>
            <pc:docMk/>
            <pc:sldMk cId="4254468676" sldId="437"/>
            <ac:spMk id="14" creationId="{EFA7336F-273C-E118-26BD-4463573BC081}"/>
          </ac:spMkLst>
        </pc:spChg>
      </pc:sldChg>
      <pc:sldChg chg="modSp mod modNotesTx">
        <pc:chgData name="Swarts, Thomas" userId="78b5d51b-1956-43ba-a740-a5d71f314892" providerId="ADAL" clId="{F1940EA4-FDE1-421D-876C-BA417AC6F2C5}" dt="2025-09-11T19:39:57.568" v="8517" actId="20577"/>
        <pc:sldMkLst>
          <pc:docMk/>
          <pc:sldMk cId="4207919795" sldId="438"/>
        </pc:sldMkLst>
        <pc:spChg chg="mod">
          <ac:chgData name="Swarts, Thomas" userId="78b5d51b-1956-43ba-a740-a5d71f314892" providerId="ADAL" clId="{F1940EA4-FDE1-421D-876C-BA417AC6F2C5}" dt="2025-09-10T13:27:38.647" v="572" actId="207"/>
          <ac:spMkLst>
            <pc:docMk/>
            <pc:sldMk cId="4207919795" sldId="438"/>
            <ac:spMk id="2" creationId="{60F5D4ED-B88F-B362-2D15-4EFD46911270}"/>
          </ac:spMkLst>
        </pc:spChg>
        <pc:spChg chg="mod">
          <ac:chgData name="Swarts, Thomas" userId="78b5d51b-1956-43ba-a740-a5d71f314892" providerId="ADAL" clId="{F1940EA4-FDE1-421D-876C-BA417AC6F2C5}" dt="2025-09-11T19:39:57.568" v="8517" actId="20577"/>
          <ac:spMkLst>
            <pc:docMk/>
            <pc:sldMk cId="4207919795" sldId="438"/>
            <ac:spMk id="3" creationId="{7D653626-2C98-71CE-3603-743DA5EC2869}"/>
          </ac:spMkLst>
        </pc:spChg>
      </pc:sldChg>
      <pc:sldChg chg="modSp mod modNotesTx">
        <pc:chgData name="Swarts, Thomas" userId="78b5d51b-1956-43ba-a740-a5d71f314892" providerId="ADAL" clId="{F1940EA4-FDE1-421D-876C-BA417AC6F2C5}" dt="2025-09-11T16:49:38.112" v="4676" actId="20577"/>
        <pc:sldMkLst>
          <pc:docMk/>
          <pc:sldMk cId="752796494" sldId="439"/>
        </pc:sldMkLst>
        <pc:spChg chg="mod">
          <ac:chgData name="Swarts, Thomas" userId="78b5d51b-1956-43ba-a740-a5d71f314892" providerId="ADAL" clId="{F1940EA4-FDE1-421D-876C-BA417AC6F2C5}" dt="2025-09-11T07:15:36.965" v="1790" actId="207"/>
          <ac:spMkLst>
            <pc:docMk/>
            <pc:sldMk cId="752796494" sldId="439"/>
            <ac:spMk id="2" creationId="{E3C18C0C-0B5E-24FC-5B3F-F2B6CEA50B04}"/>
          </ac:spMkLst>
        </pc:spChg>
        <pc:spChg chg="mod">
          <ac:chgData name="Swarts, Thomas" userId="78b5d51b-1956-43ba-a740-a5d71f314892" providerId="ADAL" clId="{F1940EA4-FDE1-421D-876C-BA417AC6F2C5}" dt="2025-09-11T07:16:00.159" v="1801" actId="20577"/>
          <ac:spMkLst>
            <pc:docMk/>
            <pc:sldMk cId="752796494" sldId="439"/>
            <ac:spMk id="3" creationId="{EDED41FE-9F77-9F79-1D92-05A0241E6566}"/>
          </ac:spMkLst>
        </pc:spChg>
      </pc:sldChg>
      <pc:sldChg chg="addSp delSp modSp mod">
        <pc:chgData name="Swarts, Thomas" userId="78b5d51b-1956-43ba-a740-a5d71f314892" providerId="ADAL" clId="{F1940EA4-FDE1-421D-876C-BA417AC6F2C5}" dt="2025-09-11T07:16:31.587" v="1804" actId="478"/>
        <pc:sldMkLst>
          <pc:docMk/>
          <pc:sldMk cId="2426534947" sldId="441"/>
        </pc:sldMkLst>
        <pc:spChg chg="del">
          <ac:chgData name="Swarts, Thomas" userId="78b5d51b-1956-43ba-a740-a5d71f314892" providerId="ADAL" clId="{F1940EA4-FDE1-421D-876C-BA417AC6F2C5}" dt="2025-09-11T07:16:30.174" v="1802" actId="478"/>
          <ac:spMkLst>
            <pc:docMk/>
            <pc:sldMk cId="2426534947" sldId="441"/>
            <ac:spMk id="2" creationId="{F8A8E0FA-1188-1020-A0EF-4963781DD8E8}"/>
          </ac:spMkLst>
        </pc:spChg>
        <pc:spChg chg="add del mod">
          <ac:chgData name="Swarts, Thomas" userId="78b5d51b-1956-43ba-a740-a5d71f314892" providerId="ADAL" clId="{F1940EA4-FDE1-421D-876C-BA417AC6F2C5}" dt="2025-09-11T07:16:31.587" v="1804" actId="478"/>
          <ac:spMkLst>
            <pc:docMk/>
            <pc:sldMk cId="2426534947" sldId="441"/>
            <ac:spMk id="4" creationId="{1ACBF26E-4510-C7DA-ED23-FF85B449FD52}"/>
          </ac:spMkLst>
        </pc:spChg>
        <pc:spChg chg="add mod">
          <ac:chgData name="Swarts, Thomas" userId="78b5d51b-1956-43ba-a740-a5d71f314892" providerId="ADAL" clId="{F1940EA4-FDE1-421D-876C-BA417AC6F2C5}" dt="2025-09-11T07:16:30.541" v="1803"/>
          <ac:spMkLst>
            <pc:docMk/>
            <pc:sldMk cId="2426534947" sldId="441"/>
            <ac:spMk id="11" creationId="{1221F057-B2F7-CD6F-443A-2F4070949A2F}"/>
          </ac:spMkLst>
        </pc:spChg>
      </pc:sldChg>
      <pc:sldChg chg="addSp delSp modSp mod modNotesTx">
        <pc:chgData name="Swarts, Thomas" userId="78b5d51b-1956-43ba-a740-a5d71f314892" providerId="ADAL" clId="{F1940EA4-FDE1-421D-876C-BA417AC6F2C5}" dt="2025-09-11T17:03:25.156" v="5072" actId="20577"/>
        <pc:sldMkLst>
          <pc:docMk/>
          <pc:sldMk cId="1691611933" sldId="442"/>
        </pc:sldMkLst>
        <pc:spChg chg="del">
          <ac:chgData name="Swarts, Thomas" userId="78b5d51b-1956-43ba-a740-a5d71f314892" providerId="ADAL" clId="{F1940EA4-FDE1-421D-876C-BA417AC6F2C5}" dt="2025-09-11T07:16:45.884" v="1809" actId="478"/>
          <ac:spMkLst>
            <pc:docMk/>
            <pc:sldMk cId="1691611933" sldId="442"/>
            <ac:spMk id="2" creationId="{C1C57BDA-BF52-866B-FF57-AE5348B40608}"/>
          </ac:spMkLst>
        </pc:spChg>
        <pc:spChg chg="add del mod">
          <ac:chgData name="Swarts, Thomas" userId="78b5d51b-1956-43ba-a740-a5d71f314892" providerId="ADAL" clId="{F1940EA4-FDE1-421D-876C-BA417AC6F2C5}" dt="2025-09-11T07:16:51.776" v="1811" actId="478"/>
          <ac:spMkLst>
            <pc:docMk/>
            <pc:sldMk cId="1691611933" sldId="442"/>
            <ac:spMk id="4" creationId="{6853AFEB-B392-855E-33FA-A35CACEBC8E8}"/>
          </ac:spMkLst>
        </pc:spChg>
        <pc:spChg chg="add mod">
          <ac:chgData name="Swarts, Thomas" userId="78b5d51b-1956-43ba-a740-a5d71f314892" providerId="ADAL" clId="{F1940EA4-FDE1-421D-876C-BA417AC6F2C5}" dt="2025-09-11T07:16:46.228" v="1810"/>
          <ac:spMkLst>
            <pc:docMk/>
            <pc:sldMk cId="1691611933" sldId="442"/>
            <ac:spMk id="10" creationId="{D05D4E37-4A23-30AD-699D-5EF885F0F798}"/>
          </ac:spMkLst>
        </pc:spChg>
      </pc:sldChg>
      <pc:sldChg chg="modSp mod">
        <pc:chgData name="Swarts, Thomas" userId="78b5d51b-1956-43ba-a740-a5d71f314892" providerId="ADAL" clId="{F1940EA4-FDE1-421D-876C-BA417AC6F2C5}" dt="2025-09-11T07:16:41.587" v="1808" actId="207"/>
        <pc:sldMkLst>
          <pc:docMk/>
          <pc:sldMk cId="319835425" sldId="443"/>
        </pc:sldMkLst>
        <pc:spChg chg="mod">
          <ac:chgData name="Swarts, Thomas" userId="78b5d51b-1956-43ba-a740-a5d71f314892" providerId="ADAL" clId="{F1940EA4-FDE1-421D-876C-BA417AC6F2C5}" dt="2025-09-11T07:16:41.587" v="1808" actId="207"/>
          <ac:spMkLst>
            <pc:docMk/>
            <pc:sldMk cId="319835425" sldId="443"/>
            <ac:spMk id="2" creationId="{197423FB-3889-FF7A-692B-96CD9477C127}"/>
          </ac:spMkLst>
        </pc:spChg>
      </pc:sldChg>
      <pc:sldChg chg="modSp mod">
        <pc:chgData name="Swarts, Thomas" userId="78b5d51b-1956-43ba-a740-a5d71f314892" providerId="ADAL" clId="{F1940EA4-FDE1-421D-876C-BA417AC6F2C5}" dt="2025-09-10T12:37:08.275" v="105"/>
        <pc:sldMkLst>
          <pc:docMk/>
          <pc:sldMk cId="3621269142" sldId="444"/>
        </pc:sldMkLst>
        <pc:spChg chg="mod">
          <ac:chgData name="Swarts, Thomas" userId="78b5d51b-1956-43ba-a740-a5d71f314892" providerId="ADAL" clId="{F1940EA4-FDE1-421D-876C-BA417AC6F2C5}" dt="2025-09-10T12:37:08.275" v="105"/>
          <ac:spMkLst>
            <pc:docMk/>
            <pc:sldMk cId="3621269142" sldId="444"/>
            <ac:spMk id="2" creationId="{ABF82BF8-C911-DF7E-75AE-D827F90EDEEC}"/>
          </ac:spMkLst>
        </pc:spChg>
      </pc:sldChg>
      <pc:sldChg chg="modSp mod">
        <pc:chgData name="Swarts, Thomas" userId="78b5d51b-1956-43ba-a740-a5d71f314892" providerId="ADAL" clId="{F1940EA4-FDE1-421D-876C-BA417AC6F2C5}" dt="2025-09-10T12:54:25.452" v="540" actId="207"/>
        <pc:sldMkLst>
          <pc:docMk/>
          <pc:sldMk cId="3373963291" sldId="445"/>
        </pc:sldMkLst>
        <pc:spChg chg="mod">
          <ac:chgData name="Swarts, Thomas" userId="78b5d51b-1956-43ba-a740-a5d71f314892" providerId="ADAL" clId="{F1940EA4-FDE1-421D-876C-BA417AC6F2C5}" dt="2025-09-10T12:54:25.452" v="540" actId="207"/>
          <ac:spMkLst>
            <pc:docMk/>
            <pc:sldMk cId="3373963291" sldId="445"/>
            <ac:spMk id="2" creationId="{5A5BEAE4-6054-3364-8AF8-74EA4CD5C340}"/>
          </ac:spMkLst>
        </pc:spChg>
      </pc:sldChg>
      <pc:sldChg chg="addSp delSp modSp mod modNotesTx">
        <pc:chgData name="Swarts, Thomas" userId="78b5d51b-1956-43ba-a740-a5d71f314892" providerId="ADAL" clId="{F1940EA4-FDE1-421D-876C-BA417AC6F2C5}" dt="2025-09-11T17:02:18.235" v="5044" actId="20577"/>
        <pc:sldMkLst>
          <pc:docMk/>
          <pc:sldMk cId="3600526225" sldId="446"/>
        </pc:sldMkLst>
        <pc:spChg chg="del">
          <ac:chgData name="Swarts, Thomas" userId="78b5d51b-1956-43ba-a740-a5d71f314892" providerId="ADAL" clId="{F1940EA4-FDE1-421D-876C-BA417AC6F2C5}" dt="2025-09-11T07:16:34.998" v="1805" actId="478"/>
          <ac:spMkLst>
            <pc:docMk/>
            <pc:sldMk cId="3600526225" sldId="446"/>
            <ac:spMk id="2" creationId="{17EAAB38-DFDD-35F9-A23A-1269433A329E}"/>
          </ac:spMkLst>
        </pc:spChg>
        <pc:spChg chg="add del mod">
          <ac:chgData name="Swarts, Thomas" userId="78b5d51b-1956-43ba-a740-a5d71f314892" providerId="ADAL" clId="{F1940EA4-FDE1-421D-876C-BA417AC6F2C5}" dt="2025-09-11T07:16:36.872" v="1807" actId="478"/>
          <ac:spMkLst>
            <pc:docMk/>
            <pc:sldMk cId="3600526225" sldId="446"/>
            <ac:spMk id="4" creationId="{20BB4F31-33FB-59CE-F8AF-35C14ABC9F8B}"/>
          </ac:spMkLst>
        </pc:spChg>
        <pc:spChg chg="mod">
          <ac:chgData name="Swarts, Thomas" userId="78b5d51b-1956-43ba-a740-a5d71f314892" providerId="ADAL" clId="{F1940EA4-FDE1-421D-876C-BA417AC6F2C5}" dt="2025-09-10T14:37:34.890" v="1577" actId="113"/>
          <ac:spMkLst>
            <pc:docMk/>
            <pc:sldMk cId="3600526225" sldId="446"/>
            <ac:spMk id="10" creationId="{AD11CDB5-8F55-9728-5AC2-651980E1C257}"/>
          </ac:spMkLst>
        </pc:spChg>
        <pc:spChg chg="add mod">
          <ac:chgData name="Swarts, Thomas" userId="78b5d51b-1956-43ba-a740-a5d71f314892" providerId="ADAL" clId="{F1940EA4-FDE1-421D-876C-BA417AC6F2C5}" dt="2025-09-11T07:16:35.292" v="1806"/>
          <ac:spMkLst>
            <pc:docMk/>
            <pc:sldMk cId="3600526225" sldId="446"/>
            <ac:spMk id="11" creationId="{5772106D-3AA3-8A62-BAC1-DBDD242F6AA5}"/>
          </ac:spMkLst>
        </pc:spChg>
      </pc:sldChg>
      <pc:sldChg chg="modSp mod">
        <pc:chgData name="Swarts, Thomas" userId="78b5d51b-1956-43ba-a740-a5d71f314892" providerId="ADAL" clId="{F1940EA4-FDE1-421D-876C-BA417AC6F2C5}" dt="2025-09-11T07:25:37.181" v="1812" actId="207"/>
        <pc:sldMkLst>
          <pc:docMk/>
          <pc:sldMk cId="4002798223" sldId="447"/>
        </pc:sldMkLst>
        <pc:spChg chg="mod">
          <ac:chgData name="Swarts, Thomas" userId="78b5d51b-1956-43ba-a740-a5d71f314892" providerId="ADAL" clId="{F1940EA4-FDE1-421D-876C-BA417AC6F2C5}" dt="2025-09-11T07:25:37.181" v="1812" actId="207"/>
          <ac:spMkLst>
            <pc:docMk/>
            <pc:sldMk cId="4002798223" sldId="447"/>
            <ac:spMk id="2" creationId="{CDF5E6CF-09EC-B649-B42A-EEC7B26E3F08}"/>
          </ac:spMkLst>
        </pc:spChg>
      </pc:sldChg>
      <pc:sldChg chg="addSp modSp mod modNotesTx">
        <pc:chgData name="Swarts, Thomas" userId="78b5d51b-1956-43ba-a740-a5d71f314892" providerId="ADAL" clId="{F1940EA4-FDE1-421D-876C-BA417AC6F2C5}" dt="2025-09-12T07:17:59.556" v="11078" actId="20577"/>
        <pc:sldMkLst>
          <pc:docMk/>
          <pc:sldMk cId="3681872243" sldId="448"/>
        </pc:sldMkLst>
        <pc:spChg chg="add mod">
          <ac:chgData name="Swarts, Thomas" userId="78b5d51b-1956-43ba-a740-a5d71f314892" providerId="ADAL" clId="{F1940EA4-FDE1-421D-876C-BA417AC6F2C5}" dt="2025-09-11T18:55:41.141" v="6807" actId="2085"/>
          <ac:spMkLst>
            <pc:docMk/>
            <pc:sldMk cId="3681872243" sldId="448"/>
            <ac:spMk id="2" creationId="{28298A10-7199-11AE-C3EF-AA385551641B}"/>
          </ac:spMkLst>
        </pc:spChg>
        <pc:spChg chg="add mod">
          <ac:chgData name="Swarts, Thomas" userId="78b5d51b-1956-43ba-a740-a5d71f314892" providerId="ADAL" clId="{F1940EA4-FDE1-421D-876C-BA417AC6F2C5}" dt="2025-09-11T18:55:57.200" v="6828" actId="1076"/>
          <ac:spMkLst>
            <pc:docMk/>
            <pc:sldMk cId="3681872243" sldId="448"/>
            <ac:spMk id="11" creationId="{DBE541E4-0644-EC94-7223-5A88F49BF2F3}"/>
          </ac:spMkLst>
        </pc:spChg>
        <pc:picChg chg="mod">
          <ac:chgData name="Swarts, Thomas" userId="78b5d51b-1956-43ba-a740-a5d71f314892" providerId="ADAL" clId="{F1940EA4-FDE1-421D-876C-BA417AC6F2C5}" dt="2025-09-10T14:38:44.959" v="1662" actId="207"/>
          <ac:picMkLst>
            <pc:docMk/>
            <pc:sldMk cId="3681872243" sldId="448"/>
            <ac:picMk id="5" creationId="{1A92CD4D-59DD-DFCC-310E-A81144250B8A}"/>
          </ac:picMkLst>
        </pc:picChg>
        <pc:cxnChg chg="add mod">
          <ac:chgData name="Swarts, Thomas" userId="78b5d51b-1956-43ba-a740-a5d71f314892" providerId="ADAL" clId="{F1940EA4-FDE1-421D-876C-BA417AC6F2C5}" dt="2025-09-11T18:55:23.544" v="6804" actId="1076"/>
          <ac:cxnSpMkLst>
            <pc:docMk/>
            <pc:sldMk cId="3681872243" sldId="448"/>
            <ac:cxnSpMk id="3" creationId="{7F1C056C-7892-C4A2-5C1B-A144C613E115}"/>
          </ac:cxnSpMkLst>
        </pc:cxnChg>
      </pc:sldChg>
      <pc:sldChg chg="addSp modSp modNotesTx">
        <pc:chgData name="Swarts, Thomas" userId="78b5d51b-1956-43ba-a740-a5d71f314892" providerId="ADAL" clId="{F1940EA4-FDE1-421D-876C-BA417AC6F2C5}" dt="2025-09-12T07:20:03.770" v="11212" actId="20577"/>
        <pc:sldMkLst>
          <pc:docMk/>
          <pc:sldMk cId="4029131652" sldId="449"/>
        </pc:sldMkLst>
        <pc:spChg chg="add mod">
          <ac:chgData name="Swarts, Thomas" userId="78b5d51b-1956-43ba-a740-a5d71f314892" providerId="ADAL" clId="{F1940EA4-FDE1-421D-876C-BA417AC6F2C5}" dt="2025-09-11T18:56:14.491" v="6829"/>
          <ac:spMkLst>
            <pc:docMk/>
            <pc:sldMk cId="4029131652" sldId="449"/>
            <ac:spMk id="6" creationId="{EDF4CDB5-84EF-04FC-D403-D052C8F8681F}"/>
          </ac:spMkLst>
        </pc:spChg>
        <pc:spChg chg="add mod">
          <ac:chgData name="Swarts, Thomas" userId="78b5d51b-1956-43ba-a740-a5d71f314892" providerId="ADAL" clId="{F1940EA4-FDE1-421D-876C-BA417AC6F2C5}" dt="2025-09-11T18:56:20.729" v="6830"/>
          <ac:spMkLst>
            <pc:docMk/>
            <pc:sldMk cId="4029131652" sldId="449"/>
            <ac:spMk id="8" creationId="{F1931D86-D66A-FBA8-F6B6-2B9630DFA007}"/>
          </ac:spMkLst>
        </pc:spChg>
        <pc:cxnChg chg="add mod">
          <ac:chgData name="Swarts, Thomas" userId="78b5d51b-1956-43ba-a740-a5d71f314892" providerId="ADAL" clId="{F1940EA4-FDE1-421D-876C-BA417AC6F2C5}" dt="2025-09-11T18:56:14.491" v="6829"/>
          <ac:cxnSpMkLst>
            <pc:docMk/>
            <pc:sldMk cId="4029131652" sldId="449"/>
            <ac:cxnSpMk id="2" creationId="{9DA730D1-D526-08E5-D109-71C077A737B9}"/>
          </ac:cxnSpMkLst>
        </pc:cxnChg>
      </pc:sldChg>
      <pc:sldChg chg="addSp modSp modNotesTx">
        <pc:chgData name="Swarts, Thomas" userId="78b5d51b-1956-43ba-a740-a5d71f314892" providerId="ADAL" clId="{F1940EA4-FDE1-421D-876C-BA417AC6F2C5}" dt="2025-09-12T07:23:55.893" v="11459" actId="20577"/>
        <pc:sldMkLst>
          <pc:docMk/>
          <pc:sldMk cId="1935708514" sldId="450"/>
        </pc:sldMkLst>
        <pc:spChg chg="add mod">
          <ac:chgData name="Swarts, Thomas" userId="78b5d51b-1956-43ba-a740-a5d71f314892" providerId="ADAL" clId="{F1940EA4-FDE1-421D-876C-BA417AC6F2C5}" dt="2025-09-11T18:56:29.737" v="6831"/>
          <ac:spMkLst>
            <pc:docMk/>
            <pc:sldMk cId="1935708514" sldId="450"/>
            <ac:spMk id="3" creationId="{FABCD128-1957-986E-619F-1C4D669E4BAC}"/>
          </ac:spMkLst>
        </pc:spChg>
        <pc:spChg chg="add mod">
          <ac:chgData name="Swarts, Thomas" userId="78b5d51b-1956-43ba-a740-a5d71f314892" providerId="ADAL" clId="{F1940EA4-FDE1-421D-876C-BA417AC6F2C5}" dt="2025-09-11T18:56:33.274" v="6832"/>
          <ac:spMkLst>
            <pc:docMk/>
            <pc:sldMk cId="1935708514" sldId="450"/>
            <ac:spMk id="6" creationId="{B18EB3F7-70C6-E72E-FA84-36F4F40E88B3}"/>
          </ac:spMkLst>
        </pc:spChg>
        <pc:cxnChg chg="add mod">
          <ac:chgData name="Swarts, Thomas" userId="78b5d51b-1956-43ba-a740-a5d71f314892" providerId="ADAL" clId="{F1940EA4-FDE1-421D-876C-BA417AC6F2C5}" dt="2025-09-11T18:56:29.737" v="6831"/>
          <ac:cxnSpMkLst>
            <pc:docMk/>
            <pc:sldMk cId="1935708514" sldId="450"/>
            <ac:cxnSpMk id="2" creationId="{1F689046-4514-728C-93E3-BB32807BFA81}"/>
          </ac:cxnSpMkLst>
        </pc:cxnChg>
      </pc:sldChg>
      <pc:sldChg chg="del">
        <pc:chgData name="Swarts, Thomas" userId="78b5d51b-1956-43ba-a740-a5d71f314892" providerId="ADAL" clId="{F1940EA4-FDE1-421D-876C-BA417AC6F2C5}" dt="2025-09-10T14:42:30.275" v="1725" actId="2696"/>
        <pc:sldMkLst>
          <pc:docMk/>
          <pc:sldMk cId="1891837237" sldId="451"/>
        </pc:sldMkLst>
      </pc:sldChg>
      <pc:sldChg chg="modSp mod modNotesTx">
        <pc:chgData name="Swarts, Thomas" userId="78b5d51b-1956-43ba-a740-a5d71f314892" providerId="ADAL" clId="{F1940EA4-FDE1-421D-876C-BA417AC6F2C5}" dt="2025-09-11T16:28:00.647" v="3576" actId="20577"/>
        <pc:sldMkLst>
          <pc:docMk/>
          <pc:sldMk cId="1343298833" sldId="453"/>
        </pc:sldMkLst>
        <pc:spChg chg="mod">
          <ac:chgData name="Swarts, Thomas" userId="78b5d51b-1956-43ba-a740-a5d71f314892" providerId="ADAL" clId="{F1940EA4-FDE1-421D-876C-BA417AC6F2C5}" dt="2025-09-10T13:24:43.151" v="568" actId="207"/>
          <ac:spMkLst>
            <pc:docMk/>
            <pc:sldMk cId="1343298833" sldId="453"/>
            <ac:spMk id="2" creationId="{D67A7B03-F985-F9B7-1CF4-F09C9292699B}"/>
          </ac:spMkLst>
        </pc:spChg>
        <pc:spChg chg="mod">
          <ac:chgData name="Swarts, Thomas" userId="78b5d51b-1956-43ba-a740-a5d71f314892" providerId="ADAL" clId="{F1940EA4-FDE1-421D-876C-BA417AC6F2C5}" dt="2025-09-11T15:06:27.099" v="3141" actId="20577"/>
          <ac:spMkLst>
            <pc:docMk/>
            <pc:sldMk cId="1343298833" sldId="453"/>
            <ac:spMk id="3" creationId="{018BB663-D32A-35A7-3709-BD4BE070E900}"/>
          </ac:spMkLst>
        </pc:spChg>
      </pc:sldChg>
      <pc:sldChg chg="addSp delSp modSp mod modNotesTx">
        <pc:chgData name="Swarts, Thomas" userId="78b5d51b-1956-43ba-a740-a5d71f314892" providerId="ADAL" clId="{F1940EA4-FDE1-421D-876C-BA417AC6F2C5}" dt="2025-09-11T12:37:55.152" v="2291" actId="20577"/>
        <pc:sldMkLst>
          <pc:docMk/>
          <pc:sldMk cId="31249525" sldId="455"/>
        </pc:sldMkLst>
        <pc:spChg chg="mod">
          <ac:chgData name="Swarts, Thomas" userId="78b5d51b-1956-43ba-a740-a5d71f314892" providerId="ADAL" clId="{F1940EA4-FDE1-421D-876C-BA417AC6F2C5}" dt="2025-09-10T12:53:36.568" v="539" actId="207"/>
          <ac:spMkLst>
            <pc:docMk/>
            <pc:sldMk cId="31249525" sldId="455"/>
            <ac:spMk id="2" creationId="{06ECB937-D7AE-E211-59A4-45049EA526B5}"/>
          </ac:spMkLst>
        </pc:spChg>
        <pc:spChg chg="mod">
          <ac:chgData name="Swarts, Thomas" userId="78b5d51b-1956-43ba-a740-a5d71f314892" providerId="ADAL" clId="{F1940EA4-FDE1-421D-876C-BA417AC6F2C5}" dt="2025-09-11T12:37:55.152" v="2291" actId="20577"/>
          <ac:spMkLst>
            <pc:docMk/>
            <pc:sldMk cId="31249525" sldId="455"/>
            <ac:spMk id="3" creationId="{8402D428-36B6-6EE5-7967-EBB8AC7828DC}"/>
          </ac:spMkLst>
        </pc:spChg>
      </pc:sldChg>
      <pc:sldChg chg="modSp mod">
        <pc:chgData name="Swarts, Thomas" userId="78b5d51b-1956-43ba-a740-a5d71f314892" providerId="ADAL" clId="{F1940EA4-FDE1-421D-876C-BA417AC6F2C5}" dt="2025-09-11T07:10:26.236" v="1730" actId="207"/>
        <pc:sldMkLst>
          <pc:docMk/>
          <pc:sldMk cId="3066507349" sldId="456"/>
        </pc:sldMkLst>
        <pc:spChg chg="mod">
          <ac:chgData name="Swarts, Thomas" userId="78b5d51b-1956-43ba-a740-a5d71f314892" providerId="ADAL" clId="{F1940EA4-FDE1-421D-876C-BA417AC6F2C5}" dt="2025-09-11T07:10:26.236" v="1730" actId="207"/>
          <ac:spMkLst>
            <pc:docMk/>
            <pc:sldMk cId="3066507349" sldId="456"/>
            <ac:spMk id="2" creationId="{9D1219E6-3D94-0E51-F0F3-E6E27A1450C4}"/>
          </ac:spMkLst>
        </pc:spChg>
      </pc:sldChg>
      <pc:sldChg chg="modSp mod">
        <pc:chgData name="Swarts, Thomas" userId="78b5d51b-1956-43ba-a740-a5d71f314892" providerId="ADAL" clId="{F1940EA4-FDE1-421D-876C-BA417AC6F2C5}" dt="2025-09-12T07:33:01.455" v="12657" actId="20577"/>
        <pc:sldMkLst>
          <pc:docMk/>
          <pc:sldMk cId="3667299950" sldId="457"/>
        </pc:sldMkLst>
        <pc:spChg chg="mod">
          <ac:chgData name="Swarts, Thomas" userId="78b5d51b-1956-43ba-a740-a5d71f314892" providerId="ADAL" clId="{F1940EA4-FDE1-421D-876C-BA417AC6F2C5}" dt="2025-09-12T07:33:01.455" v="12657" actId="20577"/>
          <ac:spMkLst>
            <pc:docMk/>
            <pc:sldMk cId="3667299950" sldId="457"/>
            <ac:spMk id="3" creationId="{894C8E93-4F4D-29BD-A9A5-47B9EE8C9A42}"/>
          </ac:spMkLst>
        </pc:spChg>
      </pc:sldChg>
      <pc:sldChg chg="addSp delSp modSp new mod ord setBg">
        <pc:chgData name="Swarts, Thomas" userId="78b5d51b-1956-43ba-a740-a5d71f314892" providerId="ADAL" clId="{F1940EA4-FDE1-421D-876C-BA417AC6F2C5}" dt="2025-09-10T12:34:24.580" v="59" actId="207"/>
        <pc:sldMkLst>
          <pc:docMk/>
          <pc:sldMk cId="1786518790" sldId="458"/>
        </pc:sldMkLst>
        <pc:spChg chg="add mod">
          <ac:chgData name="Swarts, Thomas" userId="78b5d51b-1956-43ba-a740-a5d71f314892" providerId="ADAL" clId="{F1940EA4-FDE1-421D-876C-BA417AC6F2C5}" dt="2025-09-10T12:34:24.580" v="59" actId="207"/>
          <ac:spMkLst>
            <pc:docMk/>
            <pc:sldMk cId="1786518790" sldId="458"/>
            <ac:spMk id="8" creationId="{2060B8A0-5B3E-E441-4395-FD874E88C228}"/>
          </ac:spMkLst>
        </pc:spChg>
        <pc:picChg chg="add mod">
          <ac:chgData name="Swarts, Thomas" userId="78b5d51b-1956-43ba-a740-a5d71f314892" providerId="ADAL" clId="{F1940EA4-FDE1-421D-876C-BA417AC6F2C5}" dt="2025-09-10T12:03:38.104" v="50"/>
          <ac:picMkLst>
            <pc:docMk/>
            <pc:sldMk cId="1786518790" sldId="458"/>
            <ac:picMk id="9" creationId="{DBAC822B-7064-345A-9139-8E503AB5175B}"/>
          </ac:picMkLst>
        </pc:picChg>
      </pc:sldChg>
      <pc:sldChg chg="modSp add mod modNotesTx">
        <pc:chgData name="Swarts, Thomas" userId="78b5d51b-1956-43ba-a740-a5d71f314892" providerId="ADAL" clId="{F1940EA4-FDE1-421D-876C-BA417AC6F2C5}" dt="2025-09-11T16:42:06.469" v="4149"/>
        <pc:sldMkLst>
          <pc:docMk/>
          <pc:sldMk cId="1476530495" sldId="459"/>
        </pc:sldMkLst>
        <pc:spChg chg="mod">
          <ac:chgData name="Swarts, Thomas" userId="78b5d51b-1956-43ba-a740-a5d71f314892" providerId="ADAL" clId="{F1940EA4-FDE1-421D-876C-BA417AC6F2C5}" dt="2025-09-11T16:42:06.469" v="4149"/>
          <ac:spMkLst>
            <pc:docMk/>
            <pc:sldMk cId="1476530495" sldId="459"/>
            <ac:spMk id="3" creationId="{518FBB82-0C67-1D8C-B213-8D836E779E4F}"/>
          </ac:spMkLst>
        </pc:spChg>
      </pc:sldChg>
      <pc:sldChg chg="modSp add mod modNotesTx">
        <pc:chgData name="Swarts, Thomas" userId="78b5d51b-1956-43ba-a740-a5d71f314892" providerId="ADAL" clId="{F1940EA4-FDE1-421D-876C-BA417AC6F2C5}" dt="2025-09-11T16:36:56.933" v="3900" actId="20577"/>
        <pc:sldMkLst>
          <pc:docMk/>
          <pc:sldMk cId="2645183545" sldId="460"/>
        </pc:sldMkLst>
        <pc:spChg chg="mod">
          <ac:chgData name="Swarts, Thomas" userId="78b5d51b-1956-43ba-a740-a5d71f314892" providerId="ADAL" clId="{F1940EA4-FDE1-421D-876C-BA417AC6F2C5}" dt="2025-09-11T07:13:20.262" v="1776" actId="207"/>
          <ac:spMkLst>
            <pc:docMk/>
            <pc:sldMk cId="2645183545" sldId="460"/>
            <ac:spMk id="3" creationId="{98E18B01-A465-0287-CE3C-BE729346FFF0}"/>
          </ac:spMkLst>
        </pc:spChg>
      </pc:sldChg>
      <pc:sldChg chg="modSp add mod">
        <pc:chgData name="Swarts, Thomas" userId="78b5d51b-1956-43ba-a740-a5d71f314892" providerId="ADAL" clId="{F1940EA4-FDE1-421D-876C-BA417AC6F2C5}" dt="2025-09-11T07:13:31.410" v="1777" actId="207"/>
        <pc:sldMkLst>
          <pc:docMk/>
          <pc:sldMk cId="1090540063" sldId="461"/>
        </pc:sldMkLst>
        <pc:spChg chg="mod">
          <ac:chgData name="Swarts, Thomas" userId="78b5d51b-1956-43ba-a740-a5d71f314892" providerId="ADAL" clId="{F1940EA4-FDE1-421D-876C-BA417AC6F2C5}" dt="2025-09-11T07:13:31.410" v="1777" actId="207"/>
          <ac:spMkLst>
            <pc:docMk/>
            <pc:sldMk cId="1090540063" sldId="461"/>
            <ac:spMk id="3" creationId="{AFC28FDF-03F0-38C1-7CEA-A9F9952740DB}"/>
          </ac:spMkLst>
        </pc:spChg>
      </pc:sldChg>
      <pc:sldChg chg="add ord">
        <pc:chgData name="Swarts, Thomas" userId="78b5d51b-1956-43ba-a740-a5d71f314892" providerId="ADAL" clId="{F1940EA4-FDE1-421D-876C-BA417AC6F2C5}" dt="2025-09-10T14:42:08.978" v="1722"/>
        <pc:sldMkLst>
          <pc:docMk/>
          <pc:sldMk cId="328314519" sldId="462"/>
        </pc:sldMkLst>
      </pc:sldChg>
      <pc:sldChg chg="add del ord setBg">
        <pc:chgData name="Swarts, Thomas" userId="78b5d51b-1956-43ba-a740-a5d71f314892" providerId="ADAL" clId="{F1940EA4-FDE1-421D-876C-BA417AC6F2C5}" dt="2025-09-10T14:41:56.253" v="1717"/>
        <pc:sldMkLst>
          <pc:docMk/>
          <pc:sldMk cId="343967896" sldId="462"/>
        </pc:sldMkLst>
      </pc:sldChg>
      <pc:sldChg chg="modSp new mod modNotesTx">
        <pc:chgData name="Swarts, Thomas" userId="78b5d51b-1956-43ba-a740-a5d71f314892" providerId="ADAL" clId="{F1940EA4-FDE1-421D-876C-BA417AC6F2C5}" dt="2025-09-12T06:47:46.650" v="10898" actId="20577"/>
        <pc:sldMkLst>
          <pc:docMk/>
          <pc:sldMk cId="3554965300" sldId="463"/>
        </pc:sldMkLst>
        <pc:spChg chg="mod">
          <ac:chgData name="Swarts, Thomas" userId="78b5d51b-1956-43ba-a740-a5d71f314892" providerId="ADAL" clId="{F1940EA4-FDE1-421D-876C-BA417AC6F2C5}" dt="2025-09-11T18:40:36.047" v="5133" actId="14100"/>
          <ac:spMkLst>
            <pc:docMk/>
            <pc:sldMk cId="3554965300" sldId="463"/>
            <ac:spMk id="2" creationId="{F17632EF-51E7-F65E-FEF1-B3F04D31FBDA}"/>
          </ac:spMkLst>
        </pc:spChg>
        <pc:spChg chg="mod">
          <ac:chgData name="Swarts, Thomas" userId="78b5d51b-1956-43ba-a740-a5d71f314892" providerId="ADAL" clId="{F1940EA4-FDE1-421D-876C-BA417AC6F2C5}" dt="2025-09-11T18:49:07.769" v="5794" actId="20577"/>
          <ac:spMkLst>
            <pc:docMk/>
            <pc:sldMk cId="3554965300" sldId="463"/>
            <ac:spMk id="3" creationId="{A2538AB8-F091-821F-2ECC-B06B79EB7DA7}"/>
          </ac:spMkLst>
        </pc:spChg>
      </pc:sldChg>
      <pc:sldChg chg="new del">
        <pc:chgData name="Swarts, Thomas" userId="78b5d51b-1956-43ba-a740-a5d71f314892" providerId="ADAL" clId="{F1940EA4-FDE1-421D-876C-BA417AC6F2C5}" dt="2025-09-11T20:51:28.941" v="8821" actId="680"/>
        <pc:sldMkLst>
          <pc:docMk/>
          <pc:sldMk cId="796080376" sldId="4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8125E-0B8D-47D5-B18E-5F6439A724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E9FEF7-C347-4D1E-B5B9-E729D9114466}">
      <dgm:prSet/>
      <dgm:spPr/>
      <dgm:t>
        <a:bodyPr/>
        <a:lstStyle/>
        <a:p>
          <a:r>
            <a:rPr lang="en-US" dirty="0" err="1"/>
            <a:t>Waarom</a:t>
          </a:r>
          <a:r>
            <a:rPr lang="en-US" dirty="0"/>
            <a:t> </a:t>
          </a:r>
          <a:r>
            <a:rPr lang="en-US" dirty="0" err="1"/>
            <a:t>elektrolyzers</a:t>
          </a:r>
          <a:r>
            <a:rPr lang="en-US" dirty="0"/>
            <a:t>? </a:t>
          </a:r>
          <a:r>
            <a:rPr lang="en-US" dirty="0" err="1"/>
            <a:t>Elektrolyzers</a:t>
          </a:r>
          <a:r>
            <a:rPr lang="en-US" dirty="0"/>
            <a:t> in het </a:t>
          </a:r>
          <a:r>
            <a:rPr lang="en-US" dirty="0" err="1"/>
            <a:t>energiesysteem</a:t>
          </a:r>
          <a:r>
            <a:rPr lang="en-US" dirty="0"/>
            <a:t> van de </a:t>
          </a:r>
          <a:r>
            <a:rPr lang="en-US" dirty="0" err="1"/>
            <a:t>toekomst</a:t>
          </a:r>
          <a:endParaRPr lang="en-US" dirty="0"/>
        </a:p>
      </dgm:t>
    </dgm:pt>
    <dgm:pt modelId="{9FC794ED-1AD4-4A8A-8EE5-0301E595808E}" type="parTrans" cxnId="{E6C0584D-FEB9-43E7-BBFC-2360942110D7}">
      <dgm:prSet/>
      <dgm:spPr/>
      <dgm:t>
        <a:bodyPr/>
        <a:lstStyle/>
        <a:p>
          <a:endParaRPr lang="en-US"/>
        </a:p>
      </dgm:t>
    </dgm:pt>
    <dgm:pt modelId="{600B6708-4D43-496C-AD8E-432093496586}" type="sibTrans" cxnId="{E6C0584D-FEB9-43E7-BBFC-2360942110D7}">
      <dgm:prSet/>
      <dgm:spPr/>
      <dgm:t>
        <a:bodyPr/>
        <a:lstStyle/>
        <a:p>
          <a:endParaRPr lang="en-US"/>
        </a:p>
      </dgm:t>
    </dgm:pt>
    <dgm:pt modelId="{96061E55-2A63-44CF-AB8D-87FA1E07F530}">
      <dgm:prSet/>
      <dgm:spPr/>
      <dgm:t>
        <a:bodyPr/>
        <a:lstStyle/>
        <a:p>
          <a:r>
            <a:rPr lang="en-US" dirty="0" err="1"/>
            <a:t>Elektrolyzers</a:t>
          </a:r>
          <a:r>
            <a:rPr lang="en-US" dirty="0"/>
            <a:t> in </a:t>
          </a:r>
          <a:r>
            <a:rPr lang="en-US" dirty="0" err="1"/>
            <a:t>regionale</a:t>
          </a:r>
          <a:r>
            <a:rPr lang="en-US" dirty="0"/>
            <a:t> </a:t>
          </a:r>
          <a:r>
            <a:rPr lang="en-US" dirty="0" err="1"/>
            <a:t>netwerken</a:t>
          </a:r>
          <a:r>
            <a:rPr lang="en-US" dirty="0"/>
            <a:t>: Een </a:t>
          </a:r>
          <a:r>
            <a:rPr lang="en-US" dirty="0" err="1"/>
            <a:t>oplossing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</a:t>
          </a:r>
          <a:r>
            <a:rPr lang="en-US" dirty="0" err="1"/>
            <a:t>netcongestie</a:t>
          </a:r>
          <a:r>
            <a:rPr lang="en-US" dirty="0"/>
            <a:t>?</a:t>
          </a:r>
        </a:p>
      </dgm:t>
    </dgm:pt>
    <dgm:pt modelId="{B7E9DFE8-D2B5-4623-96D9-A886834E6ED3}" type="parTrans" cxnId="{F076549A-7497-4648-867F-4D96AA897993}">
      <dgm:prSet/>
      <dgm:spPr/>
      <dgm:t>
        <a:bodyPr/>
        <a:lstStyle/>
        <a:p>
          <a:endParaRPr lang="en-US"/>
        </a:p>
      </dgm:t>
    </dgm:pt>
    <dgm:pt modelId="{B9F06E88-BA06-4233-BEA8-F6D57FB9F565}" type="sibTrans" cxnId="{F076549A-7497-4648-867F-4D96AA897993}">
      <dgm:prSet/>
      <dgm:spPr/>
      <dgm:t>
        <a:bodyPr/>
        <a:lstStyle/>
        <a:p>
          <a:endParaRPr lang="en-US"/>
        </a:p>
      </dgm:t>
    </dgm:pt>
    <dgm:pt modelId="{35894931-1BD3-4388-B584-4F5FDEE26C3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Casus </a:t>
          </a:r>
          <a:r>
            <a:rPr lang="en-US" dirty="0" err="1">
              <a:solidFill>
                <a:schemeClr val="tx1"/>
              </a:solidFill>
            </a:rPr>
            <a:t>elektrolyzers</a:t>
          </a:r>
          <a:r>
            <a:rPr lang="en-US" dirty="0">
              <a:solidFill>
                <a:schemeClr val="tx1"/>
              </a:solidFill>
            </a:rPr>
            <a:t> in </a:t>
          </a:r>
          <a:r>
            <a:rPr lang="en-US" dirty="0" err="1"/>
            <a:t>Enexis</a:t>
          </a:r>
          <a:r>
            <a:rPr lang="en-US" dirty="0"/>
            <a:t> </a:t>
          </a:r>
          <a:r>
            <a:rPr lang="en-US" dirty="0" err="1"/>
            <a:t>gebied</a:t>
          </a:r>
          <a:r>
            <a:rPr lang="en-US" dirty="0">
              <a:solidFill>
                <a:schemeClr val="tx1"/>
              </a:solidFill>
            </a:rPr>
            <a:t> Oost-Groningen</a:t>
          </a:r>
          <a:endParaRPr lang="en-US" dirty="0"/>
        </a:p>
      </dgm:t>
    </dgm:pt>
    <dgm:pt modelId="{B55D9E87-510D-4276-A975-AA371B3270F2}" type="parTrans" cxnId="{B2BA4F2A-5E2F-4FC4-8230-7603F3CC06AC}">
      <dgm:prSet/>
      <dgm:spPr/>
      <dgm:t>
        <a:bodyPr/>
        <a:lstStyle/>
        <a:p>
          <a:endParaRPr lang="en-US"/>
        </a:p>
      </dgm:t>
    </dgm:pt>
    <dgm:pt modelId="{EF7FBF3D-C233-4BB9-BD7E-69A60B8A4872}" type="sibTrans" cxnId="{B2BA4F2A-5E2F-4FC4-8230-7603F3CC06AC}">
      <dgm:prSet/>
      <dgm:spPr/>
      <dgm:t>
        <a:bodyPr/>
        <a:lstStyle/>
        <a:p>
          <a:endParaRPr lang="en-US"/>
        </a:p>
      </dgm:t>
    </dgm:pt>
    <dgm:pt modelId="{7FF8AAB6-6835-41D9-A118-D7A163D6FCD5}" type="pres">
      <dgm:prSet presAssocID="{9138125E-0B8D-47D5-B18E-5F6439A72412}" presName="vert0" presStyleCnt="0">
        <dgm:presLayoutVars>
          <dgm:dir/>
          <dgm:animOne val="branch"/>
          <dgm:animLvl val="lvl"/>
        </dgm:presLayoutVars>
      </dgm:prSet>
      <dgm:spPr/>
    </dgm:pt>
    <dgm:pt modelId="{78463766-924A-4AF4-97C0-D7C5BE551ECF}" type="pres">
      <dgm:prSet presAssocID="{F1E9FEF7-C347-4D1E-B5B9-E729D9114466}" presName="thickLine" presStyleLbl="alignNode1" presStyleIdx="0" presStyleCnt="3"/>
      <dgm:spPr/>
    </dgm:pt>
    <dgm:pt modelId="{F102F0C1-3999-4F75-975F-9DDF13F74A14}" type="pres">
      <dgm:prSet presAssocID="{F1E9FEF7-C347-4D1E-B5B9-E729D9114466}" presName="horz1" presStyleCnt="0"/>
      <dgm:spPr/>
    </dgm:pt>
    <dgm:pt modelId="{2A96DA36-E0A0-4233-936E-DD0BBCB4F91A}" type="pres">
      <dgm:prSet presAssocID="{F1E9FEF7-C347-4D1E-B5B9-E729D9114466}" presName="tx1" presStyleLbl="revTx" presStyleIdx="0" presStyleCnt="3"/>
      <dgm:spPr/>
    </dgm:pt>
    <dgm:pt modelId="{8E1A89AD-67A4-4DAA-BDB2-218CF5AE2A23}" type="pres">
      <dgm:prSet presAssocID="{F1E9FEF7-C347-4D1E-B5B9-E729D9114466}" presName="vert1" presStyleCnt="0"/>
      <dgm:spPr/>
    </dgm:pt>
    <dgm:pt modelId="{D2A1237D-0992-4CA5-ACD0-672508CA0479}" type="pres">
      <dgm:prSet presAssocID="{96061E55-2A63-44CF-AB8D-87FA1E07F530}" presName="thickLine" presStyleLbl="alignNode1" presStyleIdx="1" presStyleCnt="3"/>
      <dgm:spPr/>
    </dgm:pt>
    <dgm:pt modelId="{0913139D-56B8-419C-9A08-9BEDCC35A20F}" type="pres">
      <dgm:prSet presAssocID="{96061E55-2A63-44CF-AB8D-87FA1E07F530}" presName="horz1" presStyleCnt="0"/>
      <dgm:spPr/>
    </dgm:pt>
    <dgm:pt modelId="{E26905BD-95B0-429B-8E3C-9BBD70ABCDE5}" type="pres">
      <dgm:prSet presAssocID="{96061E55-2A63-44CF-AB8D-87FA1E07F530}" presName="tx1" presStyleLbl="revTx" presStyleIdx="1" presStyleCnt="3"/>
      <dgm:spPr/>
    </dgm:pt>
    <dgm:pt modelId="{FBA37310-F30E-416B-928B-A638F06AADA6}" type="pres">
      <dgm:prSet presAssocID="{96061E55-2A63-44CF-AB8D-87FA1E07F530}" presName="vert1" presStyleCnt="0"/>
      <dgm:spPr/>
    </dgm:pt>
    <dgm:pt modelId="{FCCA4A92-932A-4540-A366-34BA3D18CAF4}" type="pres">
      <dgm:prSet presAssocID="{35894931-1BD3-4388-B584-4F5FDEE26C38}" presName="thickLine" presStyleLbl="alignNode1" presStyleIdx="2" presStyleCnt="3"/>
      <dgm:spPr/>
    </dgm:pt>
    <dgm:pt modelId="{CA148C03-5A50-4942-AD38-4BE3A0866C93}" type="pres">
      <dgm:prSet presAssocID="{35894931-1BD3-4388-B584-4F5FDEE26C38}" presName="horz1" presStyleCnt="0"/>
      <dgm:spPr/>
    </dgm:pt>
    <dgm:pt modelId="{BC49D128-0C52-4370-8B7E-1A73970F31B5}" type="pres">
      <dgm:prSet presAssocID="{35894931-1BD3-4388-B584-4F5FDEE26C38}" presName="tx1" presStyleLbl="revTx" presStyleIdx="2" presStyleCnt="3"/>
      <dgm:spPr/>
    </dgm:pt>
    <dgm:pt modelId="{C0BCA043-762C-4F79-96B6-C48B2D3D32A2}" type="pres">
      <dgm:prSet presAssocID="{35894931-1BD3-4388-B584-4F5FDEE26C38}" presName="vert1" presStyleCnt="0"/>
      <dgm:spPr/>
    </dgm:pt>
  </dgm:ptLst>
  <dgm:cxnLst>
    <dgm:cxn modelId="{2E5A251C-87A7-42F2-892E-D7CE24244CD0}" type="presOf" srcId="{96061E55-2A63-44CF-AB8D-87FA1E07F530}" destId="{E26905BD-95B0-429B-8E3C-9BBD70ABCDE5}" srcOrd="0" destOrd="0" presId="urn:microsoft.com/office/officeart/2008/layout/LinedList"/>
    <dgm:cxn modelId="{B2BA4F2A-5E2F-4FC4-8230-7603F3CC06AC}" srcId="{9138125E-0B8D-47D5-B18E-5F6439A72412}" destId="{35894931-1BD3-4388-B584-4F5FDEE26C38}" srcOrd="2" destOrd="0" parTransId="{B55D9E87-510D-4276-A975-AA371B3270F2}" sibTransId="{EF7FBF3D-C233-4BB9-BD7E-69A60B8A4872}"/>
    <dgm:cxn modelId="{152F5834-1D9B-4689-AC0B-508B18FBECB7}" type="presOf" srcId="{F1E9FEF7-C347-4D1E-B5B9-E729D9114466}" destId="{2A96DA36-E0A0-4233-936E-DD0BBCB4F91A}" srcOrd="0" destOrd="0" presId="urn:microsoft.com/office/officeart/2008/layout/LinedList"/>
    <dgm:cxn modelId="{26F68868-80F5-465C-9B43-CBC6DFB70806}" type="presOf" srcId="{9138125E-0B8D-47D5-B18E-5F6439A72412}" destId="{7FF8AAB6-6835-41D9-A118-D7A163D6FCD5}" srcOrd="0" destOrd="0" presId="urn:microsoft.com/office/officeart/2008/layout/LinedList"/>
    <dgm:cxn modelId="{E6C0584D-FEB9-43E7-BBFC-2360942110D7}" srcId="{9138125E-0B8D-47D5-B18E-5F6439A72412}" destId="{F1E9FEF7-C347-4D1E-B5B9-E729D9114466}" srcOrd="0" destOrd="0" parTransId="{9FC794ED-1AD4-4A8A-8EE5-0301E595808E}" sibTransId="{600B6708-4D43-496C-AD8E-432093496586}"/>
    <dgm:cxn modelId="{B7CAAB4F-7BE2-4008-9E1F-64E2CD2BAC9E}" type="presOf" srcId="{35894931-1BD3-4388-B584-4F5FDEE26C38}" destId="{BC49D128-0C52-4370-8B7E-1A73970F31B5}" srcOrd="0" destOrd="0" presId="urn:microsoft.com/office/officeart/2008/layout/LinedList"/>
    <dgm:cxn modelId="{F076549A-7497-4648-867F-4D96AA897993}" srcId="{9138125E-0B8D-47D5-B18E-5F6439A72412}" destId="{96061E55-2A63-44CF-AB8D-87FA1E07F530}" srcOrd="1" destOrd="0" parTransId="{B7E9DFE8-D2B5-4623-96D9-A886834E6ED3}" sibTransId="{B9F06E88-BA06-4233-BEA8-F6D57FB9F565}"/>
    <dgm:cxn modelId="{36AB0B99-03C8-4698-AF59-F20F8551E057}" type="presParOf" srcId="{7FF8AAB6-6835-41D9-A118-D7A163D6FCD5}" destId="{78463766-924A-4AF4-97C0-D7C5BE551ECF}" srcOrd="0" destOrd="0" presId="urn:microsoft.com/office/officeart/2008/layout/LinedList"/>
    <dgm:cxn modelId="{33803ADE-314D-483E-8D6D-997FC4C3EEE3}" type="presParOf" srcId="{7FF8AAB6-6835-41D9-A118-D7A163D6FCD5}" destId="{F102F0C1-3999-4F75-975F-9DDF13F74A14}" srcOrd="1" destOrd="0" presId="urn:microsoft.com/office/officeart/2008/layout/LinedList"/>
    <dgm:cxn modelId="{0A9B5F57-3530-4D0C-8037-D3FD2C89AA4A}" type="presParOf" srcId="{F102F0C1-3999-4F75-975F-9DDF13F74A14}" destId="{2A96DA36-E0A0-4233-936E-DD0BBCB4F91A}" srcOrd="0" destOrd="0" presId="urn:microsoft.com/office/officeart/2008/layout/LinedList"/>
    <dgm:cxn modelId="{49752FFB-1A9B-4E9B-927F-840D834E4B02}" type="presParOf" srcId="{F102F0C1-3999-4F75-975F-9DDF13F74A14}" destId="{8E1A89AD-67A4-4DAA-BDB2-218CF5AE2A23}" srcOrd="1" destOrd="0" presId="urn:microsoft.com/office/officeart/2008/layout/LinedList"/>
    <dgm:cxn modelId="{054DCC5F-733F-4B01-9795-A6C82ADBAD27}" type="presParOf" srcId="{7FF8AAB6-6835-41D9-A118-D7A163D6FCD5}" destId="{D2A1237D-0992-4CA5-ACD0-672508CA0479}" srcOrd="2" destOrd="0" presId="urn:microsoft.com/office/officeart/2008/layout/LinedList"/>
    <dgm:cxn modelId="{5DC2CE4A-BF07-4306-8FAD-4BF033B26B1D}" type="presParOf" srcId="{7FF8AAB6-6835-41D9-A118-D7A163D6FCD5}" destId="{0913139D-56B8-419C-9A08-9BEDCC35A20F}" srcOrd="3" destOrd="0" presId="urn:microsoft.com/office/officeart/2008/layout/LinedList"/>
    <dgm:cxn modelId="{7E81CD25-0318-48FB-B5E3-717AFCBC29ED}" type="presParOf" srcId="{0913139D-56B8-419C-9A08-9BEDCC35A20F}" destId="{E26905BD-95B0-429B-8E3C-9BBD70ABCDE5}" srcOrd="0" destOrd="0" presId="urn:microsoft.com/office/officeart/2008/layout/LinedList"/>
    <dgm:cxn modelId="{0EBA130F-F78B-4C50-A865-BDE9F1559E19}" type="presParOf" srcId="{0913139D-56B8-419C-9A08-9BEDCC35A20F}" destId="{FBA37310-F30E-416B-928B-A638F06AADA6}" srcOrd="1" destOrd="0" presId="urn:microsoft.com/office/officeart/2008/layout/LinedList"/>
    <dgm:cxn modelId="{19338BCF-CC25-4556-BD79-9B87D7BC16CA}" type="presParOf" srcId="{7FF8AAB6-6835-41D9-A118-D7A163D6FCD5}" destId="{FCCA4A92-932A-4540-A366-34BA3D18CAF4}" srcOrd="4" destOrd="0" presId="urn:microsoft.com/office/officeart/2008/layout/LinedList"/>
    <dgm:cxn modelId="{CCD7BED4-AABC-4F3A-900E-9B4D1FC05EC1}" type="presParOf" srcId="{7FF8AAB6-6835-41D9-A118-D7A163D6FCD5}" destId="{CA148C03-5A50-4942-AD38-4BE3A0866C93}" srcOrd="5" destOrd="0" presId="urn:microsoft.com/office/officeart/2008/layout/LinedList"/>
    <dgm:cxn modelId="{3AEA2651-8D74-4511-9186-47CA08DF1ABB}" type="presParOf" srcId="{CA148C03-5A50-4942-AD38-4BE3A0866C93}" destId="{BC49D128-0C52-4370-8B7E-1A73970F31B5}" srcOrd="0" destOrd="0" presId="urn:microsoft.com/office/officeart/2008/layout/LinedList"/>
    <dgm:cxn modelId="{3F614098-DA86-4E6F-903F-32B7A1F96FED}" type="presParOf" srcId="{CA148C03-5A50-4942-AD38-4BE3A0866C93}" destId="{C0BCA043-762C-4F79-96B6-C48B2D3D32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8125E-0B8D-47D5-B18E-5F6439A724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E9FEF7-C347-4D1E-B5B9-E729D9114466}">
      <dgm:prSet/>
      <dgm:spPr/>
      <dgm:t>
        <a:bodyPr/>
        <a:lstStyle/>
        <a:p>
          <a:r>
            <a:rPr lang="en-US" dirty="0" err="1"/>
            <a:t>Waarom</a:t>
          </a:r>
          <a:r>
            <a:rPr lang="en-US" dirty="0"/>
            <a:t> </a:t>
          </a:r>
          <a:r>
            <a:rPr lang="en-US" dirty="0" err="1"/>
            <a:t>elektrolyzers</a:t>
          </a:r>
          <a:r>
            <a:rPr lang="en-US" dirty="0"/>
            <a:t>? </a:t>
          </a:r>
          <a:r>
            <a:rPr lang="en-US" dirty="0" err="1"/>
            <a:t>Elektrolyzers</a:t>
          </a:r>
          <a:r>
            <a:rPr lang="en-US" dirty="0"/>
            <a:t> in het </a:t>
          </a:r>
          <a:r>
            <a:rPr lang="en-US" dirty="0" err="1"/>
            <a:t>energiesysteem</a:t>
          </a:r>
          <a:r>
            <a:rPr lang="en-US" dirty="0"/>
            <a:t> van de </a:t>
          </a:r>
          <a:r>
            <a:rPr lang="en-US" dirty="0" err="1"/>
            <a:t>toekomst</a:t>
          </a:r>
          <a:endParaRPr lang="en-US" dirty="0"/>
        </a:p>
      </dgm:t>
    </dgm:pt>
    <dgm:pt modelId="{9FC794ED-1AD4-4A8A-8EE5-0301E595808E}" type="parTrans" cxnId="{E6C0584D-FEB9-43E7-BBFC-2360942110D7}">
      <dgm:prSet/>
      <dgm:spPr/>
      <dgm:t>
        <a:bodyPr/>
        <a:lstStyle/>
        <a:p>
          <a:endParaRPr lang="en-US"/>
        </a:p>
      </dgm:t>
    </dgm:pt>
    <dgm:pt modelId="{600B6708-4D43-496C-AD8E-432093496586}" type="sibTrans" cxnId="{E6C0584D-FEB9-43E7-BBFC-2360942110D7}">
      <dgm:prSet/>
      <dgm:spPr/>
      <dgm:t>
        <a:bodyPr/>
        <a:lstStyle/>
        <a:p>
          <a:endParaRPr lang="en-US"/>
        </a:p>
      </dgm:t>
    </dgm:pt>
    <dgm:pt modelId="{96061E55-2A63-44CF-AB8D-87FA1E07F530}">
      <dgm:prSet/>
      <dgm:spPr/>
      <dgm:t>
        <a:bodyPr/>
        <a:lstStyle/>
        <a:p>
          <a:r>
            <a:rPr lang="en-US" dirty="0" err="1">
              <a:solidFill>
                <a:schemeClr val="bg2"/>
              </a:solidFill>
            </a:rPr>
            <a:t>Elektrolyzers</a:t>
          </a:r>
          <a:r>
            <a:rPr lang="en-US" dirty="0">
              <a:solidFill>
                <a:schemeClr val="bg2"/>
              </a:solidFill>
            </a:rPr>
            <a:t> in </a:t>
          </a:r>
          <a:r>
            <a:rPr lang="en-US" dirty="0" err="1">
              <a:solidFill>
                <a:schemeClr val="bg2"/>
              </a:solidFill>
            </a:rPr>
            <a:t>regionale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netwerken</a:t>
          </a:r>
          <a:r>
            <a:rPr lang="en-US" dirty="0">
              <a:solidFill>
                <a:schemeClr val="bg2"/>
              </a:solidFill>
            </a:rPr>
            <a:t>: Een </a:t>
          </a:r>
          <a:r>
            <a:rPr lang="en-US" dirty="0" err="1">
              <a:solidFill>
                <a:schemeClr val="bg2"/>
              </a:solidFill>
            </a:rPr>
            <a:t>oplossing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voor</a:t>
          </a:r>
          <a:r>
            <a:rPr lang="en-US" dirty="0">
              <a:solidFill>
                <a:schemeClr val="bg2"/>
              </a:solidFill>
            </a:rPr>
            <a:t> net </a:t>
          </a:r>
          <a:r>
            <a:rPr lang="en-US" dirty="0" err="1">
              <a:solidFill>
                <a:schemeClr val="bg2"/>
              </a:solidFill>
            </a:rPr>
            <a:t>congestie</a:t>
          </a:r>
          <a:r>
            <a:rPr lang="en-US" dirty="0">
              <a:solidFill>
                <a:schemeClr val="bg2"/>
              </a:solidFill>
            </a:rPr>
            <a:t>?</a:t>
          </a:r>
        </a:p>
      </dgm:t>
    </dgm:pt>
    <dgm:pt modelId="{B7E9DFE8-D2B5-4623-96D9-A886834E6ED3}" type="parTrans" cxnId="{F076549A-7497-4648-867F-4D96AA897993}">
      <dgm:prSet/>
      <dgm:spPr/>
      <dgm:t>
        <a:bodyPr/>
        <a:lstStyle/>
        <a:p>
          <a:endParaRPr lang="en-US"/>
        </a:p>
      </dgm:t>
    </dgm:pt>
    <dgm:pt modelId="{B9F06E88-BA06-4233-BEA8-F6D57FB9F565}" type="sibTrans" cxnId="{F076549A-7497-4648-867F-4D96AA897993}">
      <dgm:prSet/>
      <dgm:spPr/>
      <dgm:t>
        <a:bodyPr/>
        <a:lstStyle/>
        <a:p>
          <a:endParaRPr lang="en-US"/>
        </a:p>
      </dgm:t>
    </dgm:pt>
    <dgm:pt modelId="{35894931-1BD3-4388-B584-4F5FDEE26C38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Casus </a:t>
          </a:r>
          <a:r>
            <a:rPr lang="en-US" dirty="0" err="1">
              <a:solidFill>
                <a:schemeClr val="bg2"/>
              </a:solidFill>
            </a:rPr>
            <a:t>elektrolyzers</a:t>
          </a:r>
          <a:r>
            <a:rPr lang="en-US" dirty="0">
              <a:solidFill>
                <a:schemeClr val="bg2"/>
              </a:solidFill>
            </a:rPr>
            <a:t> in </a:t>
          </a:r>
          <a:r>
            <a:rPr lang="en-US" dirty="0" err="1">
              <a:solidFill>
                <a:schemeClr val="bg2"/>
              </a:solidFill>
            </a:rPr>
            <a:t>Enexis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gebied</a:t>
          </a:r>
          <a:r>
            <a:rPr lang="en-US" dirty="0">
              <a:solidFill>
                <a:schemeClr val="bg2"/>
              </a:solidFill>
            </a:rPr>
            <a:t> Oost-Groningen</a:t>
          </a:r>
        </a:p>
      </dgm:t>
    </dgm:pt>
    <dgm:pt modelId="{B55D9E87-510D-4276-A975-AA371B3270F2}" type="parTrans" cxnId="{B2BA4F2A-5E2F-4FC4-8230-7603F3CC06AC}">
      <dgm:prSet/>
      <dgm:spPr/>
      <dgm:t>
        <a:bodyPr/>
        <a:lstStyle/>
        <a:p>
          <a:endParaRPr lang="en-US"/>
        </a:p>
      </dgm:t>
    </dgm:pt>
    <dgm:pt modelId="{EF7FBF3D-C233-4BB9-BD7E-69A60B8A4872}" type="sibTrans" cxnId="{B2BA4F2A-5E2F-4FC4-8230-7603F3CC06AC}">
      <dgm:prSet/>
      <dgm:spPr/>
      <dgm:t>
        <a:bodyPr/>
        <a:lstStyle/>
        <a:p>
          <a:endParaRPr lang="en-US"/>
        </a:p>
      </dgm:t>
    </dgm:pt>
    <dgm:pt modelId="{7FF8AAB6-6835-41D9-A118-D7A163D6FCD5}" type="pres">
      <dgm:prSet presAssocID="{9138125E-0B8D-47D5-B18E-5F6439A72412}" presName="vert0" presStyleCnt="0">
        <dgm:presLayoutVars>
          <dgm:dir/>
          <dgm:animOne val="branch"/>
          <dgm:animLvl val="lvl"/>
        </dgm:presLayoutVars>
      </dgm:prSet>
      <dgm:spPr/>
    </dgm:pt>
    <dgm:pt modelId="{78463766-924A-4AF4-97C0-D7C5BE551ECF}" type="pres">
      <dgm:prSet presAssocID="{F1E9FEF7-C347-4D1E-B5B9-E729D9114466}" presName="thickLine" presStyleLbl="alignNode1" presStyleIdx="0" presStyleCnt="3"/>
      <dgm:spPr/>
    </dgm:pt>
    <dgm:pt modelId="{F102F0C1-3999-4F75-975F-9DDF13F74A14}" type="pres">
      <dgm:prSet presAssocID="{F1E9FEF7-C347-4D1E-B5B9-E729D9114466}" presName="horz1" presStyleCnt="0"/>
      <dgm:spPr/>
    </dgm:pt>
    <dgm:pt modelId="{2A96DA36-E0A0-4233-936E-DD0BBCB4F91A}" type="pres">
      <dgm:prSet presAssocID="{F1E9FEF7-C347-4D1E-B5B9-E729D9114466}" presName="tx1" presStyleLbl="revTx" presStyleIdx="0" presStyleCnt="3"/>
      <dgm:spPr/>
    </dgm:pt>
    <dgm:pt modelId="{8E1A89AD-67A4-4DAA-BDB2-218CF5AE2A23}" type="pres">
      <dgm:prSet presAssocID="{F1E9FEF7-C347-4D1E-B5B9-E729D9114466}" presName="vert1" presStyleCnt="0"/>
      <dgm:spPr/>
    </dgm:pt>
    <dgm:pt modelId="{D2A1237D-0992-4CA5-ACD0-672508CA0479}" type="pres">
      <dgm:prSet presAssocID="{96061E55-2A63-44CF-AB8D-87FA1E07F530}" presName="thickLine" presStyleLbl="alignNode1" presStyleIdx="1" presStyleCnt="3"/>
      <dgm:spPr/>
    </dgm:pt>
    <dgm:pt modelId="{0913139D-56B8-419C-9A08-9BEDCC35A20F}" type="pres">
      <dgm:prSet presAssocID="{96061E55-2A63-44CF-AB8D-87FA1E07F530}" presName="horz1" presStyleCnt="0"/>
      <dgm:spPr/>
    </dgm:pt>
    <dgm:pt modelId="{E26905BD-95B0-429B-8E3C-9BBD70ABCDE5}" type="pres">
      <dgm:prSet presAssocID="{96061E55-2A63-44CF-AB8D-87FA1E07F530}" presName="tx1" presStyleLbl="revTx" presStyleIdx="1" presStyleCnt="3"/>
      <dgm:spPr/>
    </dgm:pt>
    <dgm:pt modelId="{FBA37310-F30E-416B-928B-A638F06AADA6}" type="pres">
      <dgm:prSet presAssocID="{96061E55-2A63-44CF-AB8D-87FA1E07F530}" presName="vert1" presStyleCnt="0"/>
      <dgm:spPr/>
    </dgm:pt>
    <dgm:pt modelId="{FCCA4A92-932A-4540-A366-34BA3D18CAF4}" type="pres">
      <dgm:prSet presAssocID="{35894931-1BD3-4388-B584-4F5FDEE26C38}" presName="thickLine" presStyleLbl="alignNode1" presStyleIdx="2" presStyleCnt="3"/>
      <dgm:spPr/>
    </dgm:pt>
    <dgm:pt modelId="{CA148C03-5A50-4942-AD38-4BE3A0866C93}" type="pres">
      <dgm:prSet presAssocID="{35894931-1BD3-4388-B584-4F5FDEE26C38}" presName="horz1" presStyleCnt="0"/>
      <dgm:spPr/>
    </dgm:pt>
    <dgm:pt modelId="{BC49D128-0C52-4370-8B7E-1A73970F31B5}" type="pres">
      <dgm:prSet presAssocID="{35894931-1BD3-4388-B584-4F5FDEE26C38}" presName="tx1" presStyleLbl="revTx" presStyleIdx="2" presStyleCnt="3"/>
      <dgm:spPr/>
    </dgm:pt>
    <dgm:pt modelId="{C0BCA043-762C-4F79-96B6-C48B2D3D32A2}" type="pres">
      <dgm:prSet presAssocID="{35894931-1BD3-4388-B584-4F5FDEE26C38}" presName="vert1" presStyleCnt="0"/>
      <dgm:spPr/>
    </dgm:pt>
  </dgm:ptLst>
  <dgm:cxnLst>
    <dgm:cxn modelId="{2E5A251C-87A7-42F2-892E-D7CE24244CD0}" type="presOf" srcId="{96061E55-2A63-44CF-AB8D-87FA1E07F530}" destId="{E26905BD-95B0-429B-8E3C-9BBD70ABCDE5}" srcOrd="0" destOrd="0" presId="urn:microsoft.com/office/officeart/2008/layout/LinedList"/>
    <dgm:cxn modelId="{B2BA4F2A-5E2F-4FC4-8230-7603F3CC06AC}" srcId="{9138125E-0B8D-47D5-B18E-5F6439A72412}" destId="{35894931-1BD3-4388-B584-4F5FDEE26C38}" srcOrd="2" destOrd="0" parTransId="{B55D9E87-510D-4276-A975-AA371B3270F2}" sibTransId="{EF7FBF3D-C233-4BB9-BD7E-69A60B8A4872}"/>
    <dgm:cxn modelId="{152F5834-1D9B-4689-AC0B-508B18FBECB7}" type="presOf" srcId="{F1E9FEF7-C347-4D1E-B5B9-E729D9114466}" destId="{2A96DA36-E0A0-4233-936E-DD0BBCB4F91A}" srcOrd="0" destOrd="0" presId="urn:microsoft.com/office/officeart/2008/layout/LinedList"/>
    <dgm:cxn modelId="{26F68868-80F5-465C-9B43-CBC6DFB70806}" type="presOf" srcId="{9138125E-0B8D-47D5-B18E-5F6439A72412}" destId="{7FF8AAB6-6835-41D9-A118-D7A163D6FCD5}" srcOrd="0" destOrd="0" presId="urn:microsoft.com/office/officeart/2008/layout/LinedList"/>
    <dgm:cxn modelId="{E6C0584D-FEB9-43E7-BBFC-2360942110D7}" srcId="{9138125E-0B8D-47D5-B18E-5F6439A72412}" destId="{F1E9FEF7-C347-4D1E-B5B9-E729D9114466}" srcOrd="0" destOrd="0" parTransId="{9FC794ED-1AD4-4A8A-8EE5-0301E595808E}" sibTransId="{600B6708-4D43-496C-AD8E-432093496586}"/>
    <dgm:cxn modelId="{B7CAAB4F-7BE2-4008-9E1F-64E2CD2BAC9E}" type="presOf" srcId="{35894931-1BD3-4388-B584-4F5FDEE26C38}" destId="{BC49D128-0C52-4370-8B7E-1A73970F31B5}" srcOrd="0" destOrd="0" presId="urn:microsoft.com/office/officeart/2008/layout/LinedList"/>
    <dgm:cxn modelId="{F076549A-7497-4648-867F-4D96AA897993}" srcId="{9138125E-0B8D-47D5-B18E-5F6439A72412}" destId="{96061E55-2A63-44CF-AB8D-87FA1E07F530}" srcOrd="1" destOrd="0" parTransId="{B7E9DFE8-D2B5-4623-96D9-A886834E6ED3}" sibTransId="{B9F06E88-BA06-4233-BEA8-F6D57FB9F565}"/>
    <dgm:cxn modelId="{36AB0B99-03C8-4698-AF59-F20F8551E057}" type="presParOf" srcId="{7FF8AAB6-6835-41D9-A118-D7A163D6FCD5}" destId="{78463766-924A-4AF4-97C0-D7C5BE551ECF}" srcOrd="0" destOrd="0" presId="urn:microsoft.com/office/officeart/2008/layout/LinedList"/>
    <dgm:cxn modelId="{33803ADE-314D-483E-8D6D-997FC4C3EEE3}" type="presParOf" srcId="{7FF8AAB6-6835-41D9-A118-D7A163D6FCD5}" destId="{F102F0C1-3999-4F75-975F-9DDF13F74A14}" srcOrd="1" destOrd="0" presId="urn:microsoft.com/office/officeart/2008/layout/LinedList"/>
    <dgm:cxn modelId="{0A9B5F57-3530-4D0C-8037-D3FD2C89AA4A}" type="presParOf" srcId="{F102F0C1-3999-4F75-975F-9DDF13F74A14}" destId="{2A96DA36-E0A0-4233-936E-DD0BBCB4F91A}" srcOrd="0" destOrd="0" presId="urn:microsoft.com/office/officeart/2008/layout/LinedList"/>
    <dgm:cxn modelId="{49752FFB-1A9B-4E9B-927F-840D834E4B02}" type="presParOf" srcId="{F102F0C1-3999-4F75-975F-9DDF13F74A14}" destId="{8E1A89AD-67A4-4DAA-BDB2-218CF5AE2A23}" srcOrd="1" destOrd="0" presId="urn:microsoft.com/office/officeart/2008/layout/LinedList"/>
    <dgm:cxn modelId="{054DCC5F-733F-4B01-9795-A6C82ADBAD27}" type="presParOf" srcId="{7FF8AAB6-6835-41D9-A118-D7A163D6FCD5}" destId="{D2A1237D-0992-4CA5-ACD0-672508CA0479}" srcOrd="2" destOrd="0" presId="urn:microsoft.com/office/officeart/2008/layout/LinedList"/>
    <dgm:cxn modelId="{5DC2CE4A-BF07-4306-8FAD-4BF033B26B1D}" type="presParOf" srcId="{7FF8AAB6-6835-41D9-A118-D7A163D6FCD5}" destId="{0913139D-56B8-419C-9A08-9BEDCC35A20F}" srcOrd="3" destOrd="0" presId="urn:microsoft.com/office/officeart/2008/layout/LinedList"/>
    <dgm:cxn modelId="{7E81CD25-0318-48FB-B5E3-717AFCBC29ED}" type="presParOf" srcId="{0913139D-56B8-419C-9A08-9BEDCC35A20F}" destId="{E26905BD-95B0-429B-8E3C-9BBD70ABCDE5}" srcOrd="0" destOrd="0" presId="urn:microsoft.com/office/officeart/2008/layout/LinedList"/>
    <dgm:cxn modelId="{0EBA130F-F78B-4C50-A865-BDE9F1559E19}" type="presParOf" srcId="{0913139D-56B8-419C-9A08-9BEDCC35A20F}" destId="{FBA37310-F30E-416B-928B-A638F06AADA6}" srcOrd="1" destOrd="0" presId="urn:microsoft.com/office/officeart/2008/layout/LinedList"/>
    <dgm:cxn modelId="{19338BCF-CC25-4556-BD79-9B87D7BC16CA}" type="presParOf" srcId="{7FF8AAB6-6835-41D9-A118-D7A163D6FCD5}" destId="{FCCA4A92-932A-4540-A366-34BA3D18CAF4}" srcOrd="4" destOrd="0" presId="urn:microsoft.com/office/officeart/2008/layout/LinedList"/>
    <dgm:cxn modelId="{CCD7BED4-AABC-4F3A-900E-9B4D1FC05EC1}" type="presParOf" srcId="{7FF8AAB6-6835-41D9-A118-D7A163D6FCD5}" destId="{CA148C03-5A50-4942-AD38-4BE3A0866C93}" srcOrd="5" destOrd="0" presId="urn:microsoft.com/office/officeart/2008/layout/LinedList"/>
    <dgm:cxn modelId="{3AEA2651-8D74-4511-9186-47CA08DF1ABB}" type="presParOf" srcId="{CA148C03-5A50-4942-AD38-4BE3A0866C93}" destId="{BC49D128-0C52-4370-8B7E-1A73970F31B5}" srcOrd="0" destOrd="0" presId="urn:microsoft.com/office/officeart/2008/layout/LinedList"/>
    <dgm:cxn modelId="{3F614098-DA86-4E6F-903F-32B7A1F96FED}" type="presParOf" srcId="{CA148C03-5A50-4942-AD38-4BE3A0866C93}" destId="{C0BCA043-762C-4F79-96B6-C48B2D3D32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38125E-0B8D-47D5-B18E-5F6439A724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E9FEF7-C347-4D1E-B5B9-E729D9114466}">
      <dgm:prSet/>
      <dgm:spPr/>
      <dgm:t>
        <a:bodyPr/>
        <a:lstStyle/>
        <a:p>
          <a:r>
            <a:rPr lang="en-US" dirty="0" err="1">
              <a:solidFill>
                <a:schemeClr val="bg2"/>
              </a:solidFill>
            </a:rPr>
            <a:t>Elektrolyzers</a:t>
          </a:r>
          <a:r>
            <a:rPr lang="en-US" dirty="0">
              <a:solidFill>
                <a:schemeClr val="bg2"/>
              </a:solidFill>
            </a:rPr>
            <a:t> in </a:t>
          </a:r>
          <a:r>
            <a:rPr lang="en-US" dirty="0" err="1">
              <a:solidFill>
                <a:schemeClr val="bg2"/>
              </a:solidFill>
            </a:rPr>
            <a:t>ons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toekomstige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energiesysteem</a:t>
          </a:r>
          <a:endParaRPr lang="en-US" dirty="0">
            <a:solidFill>
              <a:schemeClr val="bg2"/>
            </a:solidFill>
          </a:endParaRPr>
        </a:p>
      </dgm:t>
    </dgm:pt>
    <dgm:pt modelId="{9FC794ED-1AD4-4A8A-8EE5-0301E595808E}" type="parTrans" cxnId="{E6C0584D-FEB9-43E7-BBFC-2360942110D7}">
      <dgm:prSet/>
      <dgm:spPr/>
      <dgm:t>
        <a:bodyPr/>
        <a:lstStyle/>
        <a:p>
          <a:endParaRPr lang="en-US"/>
        </a:p>
      </dgm:t>
    </dgm:pt>
    <dgm:pt modelId="{600B6708-4D43-496C-AD8E-432093496586}" type="sibTrans" cxnId="{E6C0584D-FEB9-43E7-BBFC-2360942110D7}">
      <dgm:prSet/>
      <dgm:spPr/>
      <dgm:t>
        <a:bodyPr/>
        <a:lstStyle/>
        <a:p>
          <a:endParaRPr lang="en-US"/>
        </a:p>
      </dgm:t>
    </dgm:pt>
    <dgm:pt modelId="{96061E55-2A63-44CF-AB8D-87FA1E07F530}">
      <dgm:prSet/>
      <dgm:spPr/>
      <dgm:t>
        <a:bodyPr/>
        <a:lstStyle/>
        <a:p>
          <a:r>
            <a:rPr lang="en-US" dirty="0" err="1">
              <a:solidFill>
                <a:schemeClr val="bg2">
                  <a:lumMod val="10000"/>
                </a:schemeClr>
              </a:solidFill>
            </a:rPr>
            <a:t>Elektrolyzers</a:t>
          </a:r>
          <a:r>
            <a:rPr lang="en-US" dirty="0">
              <a:solidFill>
                <a:schemeClr val="bg2">
                  <a:lumMod val="10000"/>
                </a:schemeClr>
              </a:solidFill>
            </a:rPr>
            <a:t> in </a:t>
          </a:r>
          <a:r>
            <a:rPr lang="en-US" dirty="0" err="1">
              <a:solidFill>
                <a:schemeClr val="bg2">
                  <a:lumMod val="10000"/>
                </a:schemeClr>
              </a:solidFill>
            </a:rPr>
            <a:t>regionale</a:t>
          </a:r>
          <a:r>
            <a:rPr lang="en-US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10000"/>
                </a:schemeClr>
              </a:solidFill>
            </a:rPr>
            <a:t>netwerken</a:t>
          </a:r>
          <a:r>
            <a:rPr lang="en-US" dirty="0">
              <a:solidFill>
                <a:schemeClr val="bg2">
                  <a:lumMod val="10000"/>
                </a:schemeClr>
              </a:solidFill>
            </a:rPr>
            <a:t>: Een </a:t>
          </a:r>
          <a:r>
            <a:rPr lang="en-US" dirty="0" err="1">
              <a:solidFill>
                <a:schemeClr val="bg2">
                  <a:lumMod val="10000"/>
                </a:schemeClr>
              </a:solidFill>
            </a:rPr>
            <a:t>oplossing</a:t>
          </a:r>
          <a:r>
            <a:rPr lang="en-US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10000"/>
                </a:schemeClr>
              </a:solidFill>
            </a:rPr>
            <a:t>voor</a:t>
          </a:r>
          <a:r>
            <a:rPr lang="en-US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10000"/>
                </a:schemeClr>
              </a:solidFill>
            </a:rPr>
            <a:t>netcongestie</a:t>
          </a:r>
          <a:r>
            <a:rPr lang="en-US" dirty="0">
              <a:solidFill>
                <a:schemeClr val="bg2">
                  <a:lumMod val="10000"/>
                </a:schemeClr>
              </a:solidFill>
            </a:rPr>
            <a:t>?</a:t>
          </a:r>
        </a:p>
      </dgm:t>
    </dgm:pt>
    <dgm:pt modelId="{B7E9DFE8-D2B5-4623-96D9-A886834E6ED3}" type="parTrans" cxnId="{F076549A-7497-4648-867F-4D96AA897993}">
      <dgm:prSet/>
      <dgm:spPr/>
      <dgm:t>
        <a:bodyPr/>
        <a:lstStyle/>
        <a:p>
          <a:endParaRPr lang="en-US"/>
        </a:p>
      </dgm:t>
    </dgm:pt>
    <dgm:pt modelId="{B9F06E88-BA06-4233-BEA8-F6D57FB9F565}" type="sibTrans" cxnId="{F076549A-7497-4648-867F-4D96AA897993}">
      <dgm:prSet/>
      <dgm:spPr/>
      <dgm:t>
        <a:bodyPr/>
        <a:lstStyle/>
        <a:p>
          <a:endParaRPr lang="en-US"/>
        </a:p>
      </dgm:t>
    </dgm:pt>
    <dgm:pt modelId="{35894931-1BD3-4388-B584-4F5FDEE26C38}">
      <dgm:prSet/>
      <dgm:spPr/>
      <dgm:t>
        <a:bodyPr/>
        <a:lstStyle/>
        <a:p>
          <a:r>
            <a:rPr lang="en-US" dirty="0" err="1">
              <a:solidFill>
                <a:schemeClr val="bg2"/>
              </a:solidFill>
            </a:rPr>
            <a:t>Casestudy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elektrolyzers</a:t>
          </a:r>
          <a:r>
            <a:rPr lang="en-US" dirty="0">
              <a:solidFill>
                <a:schemeClr val="bg2"/>
              </a:solidFill>
            </a:rPr>
            <a:t> in Oost-Groningen</a:t>
          </a:r>
        </a:p>
      </dgm:t>
    </dgm:pt>
    <dgm:pt modelId="{B55D9E87-510D-4276-A975-AA371B3270F2}" type="parTrans" cxnId="{B2BA4F2A-5E2F-4FC4-8230-7603F3CC06AC}">
      <dgm:prSet/>
      <dgm:spPr/>
      <dgm:t>
        <a:bodyPr/>
        <a:lstStyle/>
        <a:p>
          <a:endParaRPr lang="en-US"/>
        </a:p>
      </dgm:t>
    </dgm:pt>
    <dgm:pt modelId="{EF7FBF3D-C233-4BB9-BD7E-69A60B8A4872}" type="sibTrans" cxnId="{B2BA4F2A-5E2F-4FC4-8230-7603F3CC06AC}">
      <dgm:prSet/>
      <dgm:spPr/>
      <dgm:t>
        <a:bodyPr/>
        <a:lstStyle/>
        <a:p>
          <a:endParaRPr lang="en-US"/>
        </a:p>
      </dgm:t>
    </dgm:pt>
    <dgm:pt modelId="{7FF8AAB6-6835-41D9-A118-D7A163D6FCD5}" type="pres">
      <dgm:prSet presAssocID="{9138125E-0B8D-47D5-B18E-5F6439A72412}" presName="vert0" presStyleCnt="0">
        <dgm:presLayoutVars>
          <dgm:dir/>
          <dgm:animOne val="branch"/>
          <dgm:animLvl val="lvl"/>
        </dgm:presLayoutVars>
      </dgm:prSet>
      <dgm:spPr/>
    </dgm:pt>
    <dgm:pt modelId="{78463766-924A-4AF4-97C0-D7C5BE551ECF}" type="pres">
      <dgm:prSet presAssocID="{F1E9FEF7-C347-4D1E-B5B9-E729D9114466}" presName="thickLine" presStyleLbl="alignNode1" presStyleIdx="0" presStyleCnt="3"/>
      <dgm:spPr/>
    </dgm:pt>
    <dgm:pt modelId="{F102F0C1-3999-4F75-975F-9DDF13F74A14}" type="pres">
      <dgm:prSet presAssocID="{F1E9FEF7-C347-4D1E-B5B9-E729D9114466}" presName="horz1" presStyleCnt="0"/>
      <dgm:spPr/>
    </dgm:pt>
    <dgm:pt modelId="{2A96DA36-E0A0-4233-936E-DD0BBCB4F91A}" type="pres">
      <dgm:prSet presAssocID="{F1E9FEF7-C347-4D1E-B5B9-E729D9114466}" presName="tx1" presStyleLbl="revTx" presStyleIdx="0" presStyleCnt="3"/>
      <dgm:spPr/>
    </dgm:pt>
    <dgm:pt modelId="{8E1A89AD-67A4-4DAA-BDB2-218CF5AE2A23}" type="pres">
      <dgm:prSet presAssocID="{F1E9FEF7-C347-4D1E-B5B9-E729D9114466}" presName="vert1" presStyleCnt="0"/>
      <dgm:spPr/>
    </dgm:pt>
    <dgm:pt modelId="{D2A1237D-0992-4CA5-ACD0-672508CA0479}" type="pres">
      <dgm:prSet presAssocID="{96061E55-2A63-44CF-AB8D-87FA1E07F530}" presName="thickLine" presStyleLbl="alignNode1" presStyleIdx="1" presStyleCnt="3"/>
      <dgm:spPr/>
    </dgm:pt>
    <dgm:pt modelId="{0913139D-56B8-419C-9A08-9BEDCC35A20F}" type="pres">
      <dgm:prSet presAssocID="{96061E55-2A63-44CF-AB8D-87FA1E07F530}" presName="horz1" presStyleCnt="0"/>
      <dgm:spPr/>
    </dgm:pt>
    <dgm:pt modelId="{E26905BD-95B0-429B-8E3C-9BBD70ABCDE5}" type="pres">
      <dgm:prSet presAssocID="{96061E55-2A63-44CF-AB8D-87FA1E07F530}" presName="tx1" presStyleLbl="revTx" presStyleIdx="1" presStyleCnt="3"/>
      <dgm:spPr/>
    </dgm:pt>
    <dgm:pt modelId="{FBA37310-F30E-416B-928B-A638F06AADA6}" type="pres">
      <dgm:prSet presAssocID="{96061E55-2A63-44CF-AB8D-87FA1E07F530}" presName="vert1" presStyleCnt="0"/>
      <dgm:spPr/>
    </dgm:pt>
    <dgm:pt modelId="{FCCA4A92-932A-4540-A366-34BA3D18CAF4}" type="pres">
      <dgm:prSet presAssocID="{35894931-1BD3-4388-B584-4F5FDEE26C38}" presName="thickLine" presStyleLbl="alignNode1" presStyleIdx="2" presStyleCnt="3"/>
      <dgm:spPr/>
    </dgm:pt>
    <dgm:pt modelId="{CA148C03-5A50-4942-AD38-4BE3A0866C93}" type="pres">
      <dgm:prSet presAssocID="{35894931-1BD3-4388-B584-4F5FDEE26C38}" presName="horz1" presStyleCnt="0"/>
      <dgm:spPr/>
    </dgm:pt>
    <dgm:pt modelId="{BC49D128-0C52-4370-8B7E-1A73970F31B5}" type="pres">
      <dgm:prSet presAssocID="{35894931-1BD3-4388-B584-4F5FDEE26C38}" presName="tx1" presStyleLbl="revTx" presStyleIdx="2" presStyleCnt="3"/>
      <dgm:spPr/>
    </dgm:pt>
    <dgm:pt modelId="{C0BCA043-762C-4F79-96B6-C48B2D3D32A2}" type="pres">
      <dgm:prSet presAssocID="{35894931-1BD3-4388-B584-4F5FDEE26C38}" presName="vert1" presStyleCnt="0"/>
      <dgm:spPr/>
    </dgm:pt>
  </dgm:ptLst>
  <dgm:cxnLst>
    <dgm:cxn modelId="{2E5A251C-87A7-42F2-892E-D7CE24244CD0}" type="presOf" srcId="{96061E55-2A63-44CF-AB8D-87FA1E07F530}" destId="{E26905BD-95B0-429B-8E3C-9BBD70ABCDE5}" srcOrd="0" destOrd="0" presId="urn:microsoft.com/office/officeart/2008/layout/LinedList"/>
    <dgm:cxn modelId="{B2BA4F2A-5E2F-4FC4-8230-7603F3CC06AC}" srcId="{9138125E-0B8D-47D5-B18E-5F6439A72412}" destId="{35894931-1BD3-4388-B584-4F5FDEE26C38}" srcOrd="2" destOrd="0" parTransId="{B55D9E87-510D-4276-A975-AA371B3270F2}" sibTransId="{EF7FBF3D-C233-4BB9-BD7E-69A60B8A4872}"/>
    <dgm:cxn modelId="{152F5834-1D9B-4689-AC0B-508B18FBECB7}" type="presOf" srcId="{F1E9FEF7-C347-4D1E-B5B9-E729D9114466}" destId="{2A96DA36-E0A0-4233-936E-DD0BBCB4F91A}" srcOrd="0" destOrd="0" presId="urn:microsoft.com/office/officeart/2008/layout/LinedList"/>
    <dgm:cxn modelId="{26F68868-80F5-465C-9B43-CBC6DFB70806}" type="presOf" srcId="{9138125E-0B8D-47D5-B18E-5F6439A72412}" destId="{7FF8AAB6-6835-41D9-A118-D7A163D6FCD5}" srcOrd="0" destOrd="0" presId="urn:microsoft.com/office/officeart/2008/layout/LinedList"/>
    <dgm:cxn modelId="{E6C0584D-FEB9-43E7-BBFC-2360942110D7}" srcId="{9138125E-0B8D-47D5-B18E-5F6439A72412}" destId="{F1E9FEF7-C347-4D1E-B5B9-E729D9114466}" srcOrd="0" destOrd="0" parTransId="{9FC794ED-1AD4-4A8A-8EE5-0301E595808E}" sibTransId="{600B6708-4D43-496C-AD8E-432093496586}"/>
    <dgm:cxn modelId="{B7CAAB4F-7BE2-4008-9E1F-64E2CD2BAC9E}" type="presOf" srcId="{35894931-1BD3-4388-B584-4F5FDEE26C38}" destId="{BC49D128-0C52-4370-8B7E-1A73970F31B5}" srcOrd="0" destOrd="0" presId="urn:microsoft.com/office/officeart/2008/layout/LinedList"/>
    <dgm:cxn modelId="{F076549A-7497-4648-867F-4D96AA897993}" srcId="{9138125E-0B8D-47D5-B18E-5F6439A72412}" destId="{96061E55-2A63-44CF-AB8D-87FA1E07F530}" srcOrd="1" destOrd="0" parTransId="{B7E9DFE8-D2B5-4623-96D9-A886834E6ED3}" sibTransId="{B9F06E88-BA06-4233-BEA8-F6D57FB9F565}"/>
    <dgm:cxn modelId="{36AB0B99-03C8-4698-AF59-F20F8551E057}" type="presParOf" srcId="{7FF8AAB6-6835-41D9-A118-D7A163D6FCD5}" destId="{78463766-924A-4AF4-97C0-D7C5BE551ECF}" srcOrd="0" destOrd="0" presId="urn:microsoft.com/office/officeart/2008/layout/LinedList"/>
    <dgm:cxn modelId="{33803ADE-314D-483E-8D6D-997FC4C3EEE3}" type="presParOf" srcId="{7FF8AAB6-6835-41D9-A118-D7A163D6FCD5}" destId="{F102F0C1-3999-4F75-975F-9DDF13F74A14}" srcOrd="1" destOrd="0" presId="urn:microsoft.com/office/officeart/2008/layout/LinedList"/>
    <dgm:cxn modelId="{0A9B5F57-3530-4D0C-8037-D3FD2C89AA4A}" type="presParOf" srcId="{F102F0C1-3999-4F75-975F-9DDF13F74A14}" destId="{2A96DA36-E0A0-4233-936E-DD0BBCB4F91A}" srcOrd="0" destOrd="0" presId="urn:microsoft.com/office/officeart/2008/layout/LinedList"/>
    <dgm:cxn modelId="{49752FFB-1A9B-4E9B-927F-840D834E4B02}" type="presParOf" srcId="{F102F0C1-3999-4F75-975F-9DDF13F74A14}" destId="{8E1A89AD-67A4-4DAA-BDB2-218CF5AE2A23}" srcOrd="1" destOrd="0" presId="urn:microsoft.com/office/officeart/2008/layout/LinedList"/>
    <dgm:cxn modelId="{054DCC5F-733F-4B01-9795-A6C82ADBAD27}" type="presParOf" srcId="{7FF8AAB6-6835-41D9-A118-D7A163D6FCD5}" destId="{D2A1237D-0992-4CA5-ACD0-672508CA0479}" srcOrd="2" destOrd="0" presId="urn:microsoft.com/office/officeart/2008/layout/LinedList"/>
    <dgm:cxn modelId="{5DC2CE4A-BF07-4306-8FAD-4BF033B26B1D}" type="presParOf" srcId="{7FF8AAB6-6835-41D9-A118-D7A163D6FCD5}" destId="{0913139D-56B8-419C-9A08-9BEDCC35A20F}" srcOrd="3" destOrd="0" presId="urn:microsoft.com/office/officeart/2008/layout/LinedList"/>
    <dgm:cxn modelId="{7E81CD25-0318-48FB-B5E3-717AFCBC29ED}" type="presParOf" srcId="{0913139D-56B8-419C-9A08-9BEDCC35A20F}" destId="{E26905BD-95B0-429B-8E3C-9BBD70ABCDE5}" srcOrd="0" destOrd="0" presId="urn:microsoft.com/office/officeart/2008/layout/LinedList"/>
    <dgm:cxn modelId="{0EBA130F-F78B-4C50-A865-BDE9F1559E19}" type="presParOf" srcId="{0913139D-56B8-419C-9A08-9BEDCC35A20F}" destId="{FBA37310-F30E-416B-928B-A638F06AADA6}" srcOrd="1" destOrd="0" presId="urn:microsoft.com/office/officeart/2008/layout/LinedList"/>
    <dgm:cxn modelId="{19338BCF-CC25-4556-BD79-9B87D7BC16CA}" type="presParOf" srcId="{7FF8AAB6-6835-41D9-A118-D7A163D6FCD5}" destId="{FCCA4A92-932A-4540-A366-34BA3D18CAF4}" srcOrd="4" destOrd="0" presId="urn:microsoft.com/office/officeart/2008/layout/LinedList"/>
    <dgm:cxn modelId="{CCD7BED4-AABC-4F3A-900E-9B4D1FC05EC1}" type="presParOf" srcId="{7FF8AAB6-6835-41D9-A118-D7A163D6FCD5}" destId="{CA148C03-5A50-4942-AD38-4BE3A0866C93}" srcOrd="5" destOrd="0" presId="urn:microsoft.com/office/officeart/2008/layout/LinedList"/>
    <dgm:cxn modelId="{3AEA2651-8D74-4511-9186-47CA08DF1ABB}" type="presParOf" srcId="{CA148C03-5A50-4942-AD38-4BE3A0866C93}" destId="{BC49D128-0C52-4370-8B7E-1A73970F31B5}" srcOrd="0" destOrd="0" presId="urn:microsoft.com/office/officeart/2008/layout/LinedList"/>
    <dgm:cxn modelId="{3F614098-DA86-4E6F-903F-32B7A1F96FED}" type="presParOf" srcId="{CA148C03-5A50-4942-AD38-4BE3A0866C93}" destId="{C0BCA043-762C-4F79-96B6-C48B2D3D32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38125E-0B8D-47D5-B18E-5F6439A724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E9FEF7-C347-4D1E-B5B9-E729D9114466}">
      <dgm:prSet/>
      <dgm:spPr/>
      <dgm:t>
        <a:bodyPr/>
        <a:lstStyle/>
        <a:p>
          <a:r>
            <a:rPr lang="en-US" dirty="0" err="1">
              <a:solidFill>
                <a:schemeClr val="bg2"/>
              </a:solidFill>
            </a:rPr>
            <a:t>Elektrolyzers</a:t>
          </a:r>
          <a:r>
            <a:rPr lang="en-US" dirty="0">
              <a:solidFill>
                <a:schemeClr val="bg2"/>
              </a:solidFill>
            </a:rPr>
            <a:t> in </a:t>
          </a:r>
          <a:r>
            <a:rPr lang="en-US" dirty="0" err="1">
              <a:solidFill>
                <a:schemeClr val="bg2"/>
              </a:solidFill>
            </a:rPr>
            <a:t>ons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toekomstige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energiesysteem</a:t>
          </a:r>
          <a:endParaRPr lang="en-US" dirty="0">
            <a:solidFill>
              <a:schemeClr val="bg2"/>
            </a:solidFill>
          </a:endParaRPr>
        </a:p>
      </dgm:t>
    </dgm:pt>
    <dgm:pt modelId="{9FC794ED-1AD4-4A8A-8EE5-0301E595808E}" type="parTrans" cxnId="{E6C0584D-FEB9-43E7-BBFC-2360942110D7}">
      <dgm:prSet/>
      <dgm:spPr/>
      <dgm:t>
        <a:bodyPr/>
        <a:lstStyle/>
        <a:p>
          <a:endParaRPr lang="en-US"/>
        </a:p>
      </dgm:t>
    </dgm:pt>
    <dgm:pt modelId="{600B6708-4D43-496C-AD8E-432093496586}" type="sibTrans" cxnId="{E6C0584D-FEB9-43E7-BBFC-2360942110D7}">
      <dgm:prSet/>
      <dgm:spPr/>
      <dgm:t>
        <a:bodyPr/>
        <a:lstStyle/>
        <a:p>
          <a:endParaRPr lang="en-US"/>
        </a:p>
      </dgm:t>
    </dgm:pt>
    <dgm:pt modelId="{96061E55-2A63-44CF-AB8D-87FA1E07F530}">
      <dgm:prSet/>
      <dgm:spPr/>
      <dgm:t>
        <a:bodyPr/>
        <a:lstStyle/>
        <a:p>
          <a:r>
            <a:rPr lang="en-US" dirty="0" err="1">
              <a:solidFill>
                <a:schemeClr val="bg2"/>
              </a:solidFill>
            </a:rPr>
            <a:t>Elektrolyzers</a:t>
          </a:r>
          <a:r>
            <a:rPr lang="en-US" dirty="0">
              <a:solidFill>
                <a:schemeClr val="bg2"/>
              </a:solidFill>
            </a:rPr>
            <a:t> in </a:t>
          </a:r>
          <a:r>
            <a:rPr lang="en-US" dirty="0" err="1">
              <a:solidFill>
                <a:schemeClr val="bg2"/>
              </a:solidFill>
            </a:rPr>
            <a:t>regionale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netwerken</a:t>
          </a:r>
          <a:r>
            <a:rPr lang="en-US" dirty="0">
              <a:solidFill>
                <a:schemeClr val="bg2"/>
              </a:solidFill>
            </a:rPr>
            <a:t>: Een </a:t>
          </a:r>
          <a:r>
            <a:rPr lang="en-US" dirty="0" err="1">
              <a:solidFill>
                <a:schemeClr val="bg2"/>
              </a:solidFill>
            </a:rPr>
            <a:t>oplossing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voor</a:t>
          </a:r>
          <a:r>
            <a:rPr lang="en-US" dirty="0">
              <a:solidFill>
                <a:schemeClr val="bg2"/>
              </a:solidFill>
            </a:rPr>
            <a:t> </a:t>
          </a:r>
          <a:r>
            <a:rPr lang="en-US" dirty="0" err="1">
              <a:solidFill>
                <a:schemeClr val="bg2"/>
              </a:solidFill>
            </a:rPr>
            <a:t>netcongestie</a:t>
          </a:r>
          <a:r>
            <a:rPr lang="en-US" dirty="0">
              <a:solidFill>
                <a:schemeClr val="bg2"/>
              </a:solidFill>
            </a:rPr>
            <a:t>?</a:t>
          </a:r>
        </a:p>
      </dgm:t>
    </dgm:pt>
    <dgm:pt modelId="{B7E9DFE8-D2B5-4623-96D9-A886834E6ED3}" type="parTrans" cxnId="{F076549A-7497-4648-867F-4D96AA897993}">
      <dgm:prSet/>
      <dgm:spPr/>
      <dgm:t>
        <a:bodyPr/>
        <a:lstStyle/>
        <a:p>
          <a:endParaRPr lang="en-US"/>
        </a:p>
      </dgm:t>
    </dgm:pt>
    <dgm:pt modelId="{B9F06E88-BA06-4233-BEA8-F6D57FB9F565}" type="sibTrans" cxnId="{F076549A-7497-4648-867F-4D96AA897993}">
      <dgm:prSet/>
      <dgm:spPr/>
      <dgm:t>
        <a:bodyPr/>
        <a:lstStyle/>
        <a:p>
          <a:endParaRPr lang="en-US"/>
        </a:p>
      </dgm:t>
    </dgm:pt>
    <dgm:pt modelId="{35894931-1BD3-4388-B584-4F5FDEE26C3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Casus </a:t>
          </a:r>
          <a:r>
            <a:rPr lang="en-US" dirty="0" err="1">
              <a:solidFill>
                <a:schemeClr val="tx1"/>
              </a:solidFill>
            </a:rPr>
            <a:t>elektrolyzers</a:t>
          </a:r>
          <a:r>
            <a:rPr lang="en-US" dirty="0">
              <a:solidFill>
                <a:schemeClr val="tx1"/>
              </a:solidFill>
            </a:rPr>
            <a:t> in </a:t>
          </a:r>
          <a:r>
            <a:rPr lang="en-US" dirty="0" err="1"/>
            <a:t>Enexis</a:t>
          </a:r>
          <a:r>
            <a:rPr lang="en-US" dirty="0"/>
            <a:t> </a:t>
          </a:r>
          <a:r>
            <a:rPr lang="en-US" dirty="0" err="1"/>
            <a:t>gebied</a:t>
          </a:r>
          <a:r>
            <a:rPr lang="en-US" dirty="0">
              <a:solidFill>
                <a:schemeClr val="tx1"/>
              </a:solidFill>
            </a:rPr>
            <a:t> Oost-Groningen</a:t>
          </a:r>
        </a:p>
      </dgm:t>
    </dgm:pt>
    <dgm:pt modelId="{B55D9E87-510D-4276-A975-AA371B3270F2}" type="parTrans" cxnId="{B2BA4F2A-5E2F-4FC4-8230-7603F3CC06AC}">
      <dgm:prSet/>
      <dgm:spPr/>
      <dgm:t>
        <a:bodyPr/>
        <a:lstStyle/>
        <a:p>
          <a:endParaRPr lang="en-US"/>
        </a:p>
      </dgm:t>
    </dgm:pt>
    <dgm:pt modelId="{EF7FBF3D-C233-4BB9-BD7E-69A60B8A4872}" type="sibTrans" cxnId="{B2BA4F2A-5E2F-4FC4-8230-7603F3CC06AC}">
      <dgm:prSet/>
      <dgm:spPr/>
      <dgm:t>
        <a:bodyPr/>
        <a:lstStyle/>
        <a:p>
          <a:endParaRPr lang="en-US"/>
        </a:p>
      </dgm:t>
    </dgm:pt>
    <dgm:pt modelId="{7FF8AAB6-6835-41D9-A118-D7A163D6FCD5}" type="pres">
      <dgm:prSet presAssocID="{9138125E-0B8D-47D5-B18E-5F6439A72412}" presName="vert0" presStyleCnt="0">
        <dgm:presLayoutVars>
          <dgm:dir/>
          <dgm:animOne val="branch"/>
          <dgm:animLvl val="lvl"/>
        </dgm:presLayoutVars>
      </dgm:prSet>
      <dgm:spPr/>
    </dgm:pt>
    <dgm:pt modelId="{78463766-924A-4AF4-97C0-D7C5BE551ECF}" type="pres">
      <dgm:prSet presAssocID="{F1E9FEF7-C347-4D1E-B5B9-E729D9114466}" presName="thickLine" presStyleLbl="alignNode1" presStyleIdx="0" presStyleCnt="3"/>
      <dgm:spPr/>
    </dgm:pt>
    <dgm:pt modelId="{F102F0C1-3999-4F75-975F-9DDF13F74A14}" type="pres">
      <dgm:prSet presAssocID="{F1E9FEF7-C347-4D1E-B5B9-E729D9114466}" presName="horz1" presStyleCnt="0"/>
      <dgm:spPr/>
    </dgm:pt>
    <dgm:pt modelId="{2A96DA36-E0A0-4233-936E-DD0BBCB4F91A}" type="pres">
      <dgm:prSet presAssocID="{F1E9FEF7-C347-4D1E-B5B9-E729D9114466}" presName="tx1" presStyleLbl="revTx" presStyleIdx="0" presStyleCnt="3"/>
      <dgm:spPr/>
    </dgm:pt>
    <dgm:pt modelId="{8E1A89AD-67A4-4DAA-BDB2-218CF5AE2A23}" type="pres">
      <dgm:prSet presAssocID="{F1E9FEF7-C347-4D1E-B5B9-E729D9114466}" presName="vert1" presStyleCnt="0"/>
      <dgm:spPr/>
    </dgm:pt>
    <dgm:pt modelId="{D2A1237D-0992-4CA5-ACD0-672508CA0479}" type="pres">
      <dgm:prSet presAssocID="{96061E55-2A63-44CF-AB8D-87FA1E07F530}" presName="thickLine" presStyleLbl="alignNode1" presStyleIdx="1" presStyleCnt="3"/>
      <dgm:spPr/>
    </dgm:pt>
    <dgm:pt modelId="{0913139D-56B8-419C-9A08-9BEDCC35A20F}" type="pres">
      <dgm:prSet presAssocID="{96061E55-2A63-44CF-AB8D-87FA1E07F530}" presName="horz1" presStyleCnt="0"/>
      <dgm:spPr/>
    </dgm:pt>
    <dgm:pt modelId="{E26905BD-95B0-429B-8E3C-9BBD70ABCDE5}" type="pres">
      <dgm:prSet presAssocID="{96061E55-2A63-44CF-AB8D-87FA1E07F530}" presName="tx1" presStyleLbl="revTx" presStyleIdx="1" presStyleCnt="3"/>
      <dgm:spPr/>
    </dgm:pt>
    <dgm:pt modelId="{FBA37310-F30E-416B-928B-A638F06AADA6}" type="pres">
      <dgm:prSet presAssocID="{96061E55-2A63-44CF-AB8D-87FA1E07F530}" presName="vert1" presStyleCnt="0"/>
      <dgm:spPr/>
    </dgm:pt>
    <dgm:pt modelId="{FCCA4A92-932A-4540-A366-34BA3D18CAF4}" type="pres">
      <dgm:prSet presAssocID="{35894931-1BD3-4388-B584-4F5FDEE26C38}" presName="thickLine" presStyleLbl="alignNode1" presStyleIdx="2" presStyleCnt="3"/>
      <dgm:spPr/>
    </dgm:pt>
    <dgm:pt modelId="{CA148C03-5A50-4942-AD38-4BE3A0866C93}" type="pres">
      <dgm:prSet presAssocID="{35894931-1BD3-4388-B584-4F5FDEE26C38}" presName="horz1" presStyleCnt="0"/>
      <dgm:spPr/>
    </dgm:pt>
    <dgm:pt modelId="{BC49D128-0C52-4370-8B7E-1A73970F31B5}" type="pres">
      <dgm:prSet presAssocID="{35894931-1BD3-4388-B584-4F5FDEE26C38}" presName="tx1" presStyleLbl="revTx" presStyleIdx="2" presStyleCnt="3"/>
      <dgm:spPr/>
    </dgm:pt>
    <dgm:pt modelId="{C0BCA043-762C-4F79-96B6-C48B2D3D32A2}" type="pres">
      <dgm:prSet presAssocID="{35894931-1BD3-4388-B584-4F5FDEE26C38}" presName="vert1" presStyleCnt="0"/>
      <dgm:spPr/>
    </dgm:pt>
  </dgm:ptLst>
  <dgm:cxnLst>
    <dgm:cxn modelId="{2E5A251C-87A7-42F2-892E-D7CE24244CD0}" type="presOf" srcId="{96061E55-2A63-44CF-AB8D-87FA1E07F530}" destId="{E26905BD-95B0-429B-8E3C-9BBD70ABCDE5}" srcOrd="0" destOrd="0" presId="urn:microsoft.com/office/officeart/2008/layout/LinedList"/>
    <dgm:cxn modelId="{B2BA4F2A-5E2F-4FC4-8230-7603F3CC06AC}" srcId="{9138125E-0B8D-47D5-B18E-5F6439A72412}" destId="{35894931-1BD3-4388-B584-4F5FDEE26C38}" srcOrd="2" destOrd="0" parTransId="{B55D9E87-510D-4276-A975-AA371B3270F2}" sibTransId="{EF7FBF3D-C233-4BB9-BD7E-69A60B8A4872}"/>
    <dgm:cxn modelId="{152F5834-1D9B-4689-AC0B-508B18FBECB7}" type="presOf" srcId="{F1E9FEF7-C347-4D1E-B5B9-E729D9114466}" destId="{2A96DA36-E0A0-4233-936E-DD0BBCB4F91A}" srcOrd="0" destOrd="0" presId="urn:microsoft.com/office/officeart/2008/layout/LinedList"/>
    <dgm:cxn modelId="{26F68868-80F5-465C-9B43-CBC6DFB70806}" type="presOf" srcId="{9138125E-0B8D-47D5-B18E-5F6439A72412}" destId="{7FF8AAB6-6835-41D9-A118-D7A163D6FCD5}" srcOrd="0" destOrd="0" presId="urn:microsoft.com/office/officeart/2008/layout/LinedList"/>
    <dgm:cxn modelId="{E6C0584D-FEB9-43E7-BBFC-2360942110D7}" srcId="{9138125E-0B8D-47D5-B18E-5F6439A72412}" destId="{F1E9FEF7-C347-4D1E-B5B9-E729D9114466}" srcOrd="0" destOrd="0" parTransId="{9FC794ED-1AD4-4A8A-8EE5-0301E595808E}" sibTransId="{600B6708-4D43-496C-AD8E-432093496586}"/>
    <dgm:cxn modelId="{B7CAAB4F-7BE2-4008-9E1F-64E2CD2BAC9E}" type="presOf" srcId="{35894931-1BD3-4388-B584-4F5FDEE26C38}" destId="{BC49D128-0C52-4370-8B7E-1A73970F31B5}" srcOrd="0" destOrd="0" presId="urn:microsoft.com/office/officeart/2008/layout/LinedList"/>
    <dgm:cxn modelId="{F076549A-7497-4648-867F-4D96AA897993}" srcId="{9138125E-0B8D-47D5-B18E-5F6439A72412}" destId="{96061E55-2A63-44CF-AB8D-87FA1E07F530}" srcOrd="1" destOrd="0" parTransId="{B7E9DFE8-D2B5-4623-96D9-A886834E6ED3}" sibTransId="{B9F06E88-BA06-4233-BEA8-F6D57FB9F565}"/>
    <dgm:cxn modelId="{36AB0B99-03C8-4698-AF59-F20F8551E057}" type="presParOf" srcId="{7FF8AAB6-6835-41D9-A118-D7A163D6FCD5}" destId="{78463766-924A-4AF4-97C0-D7C5BE551ECF}" srcOrd="0" destOrd="0" presId="urn:microsoft.com/office/officeart/2008/layout/LinedList"/>
    <dgm:cxn modelId="{33803ADE-314D-483E-8D6D-997FC4C3EEE3}" type="presParOf" srcId="{7FF8AAB6-6835-41D9-A118-D7A163D6FCD5}" destId="{F102F0C1-3999-4F75-975F-9DDF13F74A14}" srcOrd="1" destOrd="0" presId="urn:microsoft.com/office/officeart/2008/layout/LinedList"/>
    <dgm:cxn modelId="{0A9B5F57-3530-4D0C-8037-D3FD2C89AA4A}" type="presParOf" srcId="{F102F0C1-3999-4F75-975F-9DDF13F74A14}" destId="{2A96DA36-E0A0-4233-936E-DD0BBCB4F91A}" srcOrd="0" destOrd="0" presId="urn:microsoft.com/office/officeart/2008/layout/LinedList"/>
    <dgm:cxn modelId="{49752FFB-1A9B-4E9B-927F-840D834E4B02}" type="presParOf" srcId="{F102F0C1-3999-4F75-975F-9DDF13F74A14}" destId="{8E1A89AD-67A4-4DAA-BDB2-218CF5AE2A23}" srcOrd="1" destOrd="0" presId="urn:microsoft.com/office/officeart/2008/layout/LinedList"/>
    <dgm:cxn modelId="{054DCC5F-733F-4B01-9795-A6C82ADBAD27}" type="presParOf" srcId="{7FF8AAB6-6835-41D9-A118-D7A163D6FCD5}" destId="{D2A1237D-0992-4CA5-ACD0-672508CA0479}" srcOrd="2" destOrd="0" presId="urn:microsoft.com/office/officeart/2008/layout/LinedList"/>
    <dgm:cxn modelId="{5DC2CE4A-BF07-4306-8FAD-4BF033B26B1D}" type="presParOf" srcId="{7FF8AAB6-6835-41D9-A118-D7A163D6FCD5}" destId="{0913139D-56B8-419C-9A08-9BEDCC35A20F}" srcOrd="3" destOrd="0" presId="urn:microsoft.com/office/officeart/2008/layout/LinedList"/>
    <dgm:cxn modelId="{7E81CD25-0318-48FB-B5E3-717AFCBC29ED}" type="presParOf" srcId="{0913139D-56B8-419C-9A08-9BEDCC35A20F}" destId="{E26905BD-95B0-429B-8E3C-9BBD70ABCDE5}" srcOrd="0" destOrd="0" presId="urn:microsoft.com/office/officeart/2008/layout/LinedList"/>
    <dgm:cxn modelId="{0EBA130F-F78B-4C50-A865-BDE9F1559E19}" type="presParOf" srcId="{0913139D-56B8-419C-9A08-9BEDCC35A20F}" destId="{FBA37310-F30E-416B-928B-A638F06AADA6}" srcOrd="1" destOrd="0" presId="urn:microsoft.com/office/officeart/2008/layout/LinedList"/>
    <dgm:cxn modelId="{19338BCF-CC25-4556-BD79-9B87D7BC16CA}" type="presParOf" srcId="{7FF8AAB6-6835-41D9-A118-D7A163D6FCD5}" destId="{FCCA4A92-932A-4540-A366-34BA3D18CAF4}" srcOrd="4" destOrd="0" presId="urn:microsoft.com/office/officeart/2008/layout/LinedList"/>
    <dgm:cxn modelId="{CCD7BED4-AABC-4F3A-900E-9B4D1FC05EC1}" type="presParOf" srcId="{7FF8AAB6-6835-41D9-A118-D7A163D6FCD5}" destId="{CA148C03-5A50-4942-AD38-4BE3A0866C93}" srcOrd="5" destOrd="0" presId="urn:microsoft.com/office/officeart/2008/layout/LinedList"/>
    <dgm:cxn modelId="{3AEA2651-8D74-4511-9186-47CA08DF1ABB}" type="presParOf" srcId="{CA148C03-5A50-4942-AD38-4BE3A0866C93}" destId="{BC49D128-0C52-4370-8B7E-1A73970F31B5}" srcOrd="0" destOrd="0" presId="urn:microsoft.com/office/officeart/2008/layout/LinedList"/>
    <dgm:cxn modelId="{3F614098-DA86-4E6F-903F-32B7A1F96FED}" type="presParOf" srcId="{CA148C03-5A50-4942-AD38-4BE3A0866C93}" destId="{C0BCA043-762C-4F79-96B6-C48B2D3D32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3766-924A-4AF4-97C0-D7C5BE551ECF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6DA36-E0A0-4233-936E-DD0BBCB4F91A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Waarom</a:t>
          </a:r>
          <a:r>
            <a:rPr lang="en-US" sz="4000" kern="1200" dirty="0"/>
            <a:t> </a:t>
          </a:r>
          <a:r>
            <a:rPr lang="en-US" sz="4000" kern="1200" dirty="0" err="1"/>
            <a:t>elektrolyzers</a:t>
          </a:r>
          <a:r>
            <a:rPr lang="en-US" sz="4000" kern="1200" dirty="0"/>
            <a:t>? </a:t>
          </a:r>
          <a:r>
            <a:rPr lang="en-US" sz="4000" kern="1200" dirty="0" err="1"/>
            <a:t>Elektrolyzers</a:t>
          </a:r>
          <a:r>
            <a:rPr lang="en-US" sz="4000" kern="1200" dirty="0"/>
            <a:t> in het </a:t>
          </a:r>
          <a:r>
            <a:rPr lang="en-US" sz="4000" kern="1200" dirty="0" err="1"/>
            <a:t>energiesysteem</a:t>
          </a:r>
          <a:r>
            <a:rPr lang="en-US" sz="4000" kern="1200" dirty="0"/>
            <a:t> van de </a:t>
          </a:r>
          <a:r>
            <a:rPr lang="en-US" sz="4000" kern="1200" dirty="0" err="1"/>
            <a:t>toekomst</a:t>
          </a:r>
          <a:endParaRPr lang="en-US" sz="4000" kern="1200" dirty="0"/>
        </a:p>
      </dsp:txBody>
      <dsp:txXfrm>
        <a:off x="0" y="2124"/>
        <a:ext cx="10515600" cy="1449029"/>
      </dsp:txXfrm>
    </dsp:sp>
    <dsp:sp modelId="{D2A1237D-0992-4CA5-ACD0-672508CA047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905BD-95B0-429B-8E3C-9BBD70ABCDE5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Elektrolyzers</a:t>
          </a:r>
          <a:r>
            <a:rPr lang="en-US" sz="4000" kern="1200" dirty="0"/>
            <a:t> in </a:t>
          </a:r>
          <a:r>
            <a:rPr lang="en-US" sz="4000" kern="1200" dirty="0" err="1"/>
            <a:t>regionale</a:t>
          </a:r>
          <a:r>
            <a:rPr lang="en-US" sz="4000" kern="1200" dirty="0"/>
            <a:t> </a:t>
          </a:r>
          <a:r>
            <a:rPr lang="en-US" sz="4000" kern="1200" dirty="0" err="1"/>
            <a:t>netwerken</a:t>
          </a:r>
          <a:r>
            <a:rPr lang="en-US" sz="4000" kern="1200" dirty="0"/>
            <a:t>: Een </a:t>
          </a:r>
          <a:r>
            <a:rPr lang="en-US" sz="4000" kern="1200" dirty="0" err="1"/>
            <a:t>oplossing</a:t>
          </a:r>
          <a:r>
            <a:rPr lang="en-US" sz="4000" kern="1200" dirty="0"/>
            <a:t> </a:t>
          </a:r>
          <a:r>
            <a:rPr lang="en-US" sz="4000" kern="1200" dirty="0" err="1"/>
            <a:t>voor</a:t>
          </a:r>
          <a:r>
            <a:rPr lang="en-US" sz="4000" kern="1200" dirty="0"/>
            <a:t> </a:t>
          </a:r>
          <a:r>
            <a:rPr lang="en-US" sz="4000" kern="1200" dirty="0" err="1"/>
            <a:t>netcongestie</a:t>
          </a:r>
          <a:r>
            <a:rPr lang="en-US" sz="4000" kern="1200" dirty="0"/>
            <a:t>?</a:t>
          </a:r>
        </a:p>
      </dsp:txBody>
      <dsp:txXfrm>
        <a:off x="0" y="1451154"/>
        <a:ext cx="10515600" cy="1449029"/>
      </dsp:txXfrm>
    </dsp:sp>
    <dsp:sp modelId="{FCCA4A92-932A-4540-A366-34BA3D18CAF4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9D128-0C52-4370-8B7E-1A73970F31B5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Casus </a:t>
          </a:r>
          <a:r>
            <a:rPr lang="en-US" sz="4000" kern="1200" dirty="0" err="1">
              <a:solidFill>
                <a:schemeClr val="tx1"/>
              </a:solidFill>
            </a:rPr>
            <a:t>elektrolyzers</a:t>
          </a:r>
          <a:r>
            <a:rPr lang="en-US" sz="4000" kern="1200" dirty="0">
              <a:solidFill>
                <a:schemeClr val="tx1"/>
              </a:solidFill>
            </a:rPr>
            <a:t> in </a:t>
          </a:r>
          <a:r>
            <a:rPr lang="en-US" sz="4000" kern="1200" dirty="0" err="1"/>
            <a:t>Enexis</a:t>
          </a:r>
          <a:r>
            <a:rPr lang="en-US" sz="4000" kern="1200" dirty="0"/>
            <a:t> </a:t>
          </a:r>
          <a:r>
            <a:rPr lang="en-US" sz="4000" kern="1200" dirty="0" err="1"/>
            <a:t>gebied</a:t>
          </a:r>
          <a:r>
            <a:rPr lang="en-US" sz="4000" kern="1200" dirty="0">
              <a:solidFill>
                <a:schemeClr val="tx1"/>
              </a:solidFill>
            </a:rPr>
            <a:t> Oost-Groningen</a:t>
          </a:r>
          <a:endParaRPr lang="en-US" sz="4000" kern="1200" dirty="0"/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3766-924A-4AF4-97C0-D7C5BE551ECF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6DA36-E0A0-4233-936E-DD0BBCB4F91A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Waarom</a:t>
          </a:r>
          <a:r>
            <a:rPr lang="en-US" sz="4000" kern="1200" dirty="0"/>
            <a:t> </a:t>
          </a:r>
          <a:r>
            <a:rPr lang="en-US" sz="4000" kern="1200" dirty="0" err="1"/>
            <a:t>elektrolyzers</a:t>
          </a:r>
          <a:r>
            <a:rPr lang="en-US" sz="4000" kern="1200" dirty="0"/>
            <a:t>? </a:t>
          </a:r>
          <a:r>
            <a:rPr lang="en-US" sz="4000" kern="1200" dirty="0" err="1"/>
            <a:t>Elektrolyzers</a:t>
          </a:r>
          <a:r>
            <a:rPr lang="en-US" sz="4000" kern="1200" dirty="0"/>
            <a:t> in het </a:t>
          </a:r>
          <a:r>
            <a:rPr lang="en-US" sz="4000" kern="1200" dirty="0" err="1"/>
            <a:t>energiesysteem</a:t>
          </a:r>
          <a:r>
            <a:rPr lang="en-US" sz="4000" kern="1200" dirty="0"/>
            <a:t> van de </a:t>
          </a:r>
          <a:r>
            <a:rPr lang="en-US" sz="4000" kern="1200" dirty="0" err="1"/>
            <a:t>toekomst</a:t>
          </a:r>
          <a:endParaRPr lang="en-US" sz="4000" kern="1200" dirty="0"/>
        </a:p>
      </dsp:txBody>
      <dsp:txXfrm>
        <a:off x="0" y="2124"/>
        <a:ext cx="10515600" cy="1449029"/>
      </dsp:txXfrm>
    </dsp:sp>
    <dsp:sp modelId="{D2A1237D-0992-4CA5-ACD0-672508CA047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905BD-95B0-429B-8E3C-9BBD70ABCDE5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2"/>
              </a:solidFill>
            </a:rPr>
            <a:t>Elektrolyzers</a:t>
          </a:r>
          <a:r>
            <a:rPr lang="en-US" sz="4000" kern="1200" dirty="0">
              <a:solidFill>
                <a:schemeClr val="bg2"/>
              </a:solidFill>
            </a:rPr>
            <a:t> in </a:t>
          </a:r>
          <a:r>
            <a:rPr lang="en-US" sz="4000" kern="1200" dirty="0" err="1">
              <a:solidFill>
                <a:schemeClr val="bg2"/>
              </a:solidFill>
            </a:rPr>
            <a:t>regionale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netwerken</a:t>
          </a:r>
          <a:r>
            <a:rPr lang="en-US" sz="4000" kern="1200" dirty="0">
              <a:solidFill>
                <a:schemeClr val="bg2"/>
              </a:solidFill>
            </a:rPr>
            <a:t>: Een </a:t>
          </a:r>
          <a:r>
            <a:rPr lang="en-US" sz="4000" kern="1200" dirty="0" err="1">
              <a:solidFill>
                <a:schemeClr val="bg2"/>
              </a:solidFill>
            </a:rPr>
            <a:t>oplossing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voor</a:t>
          </a:r>
          <a:r>
            <a:rPr lang="en-US" sz="4000" kern="1200" dirty="0">
              <a:solidFill>
                <a:schemeClr val="bg2"/>
              </a:solidFill>
            </a:rPr>
            <a:t> net </a:t>
          </a:r>
          <a:r>
            <a:rPr lang="en-US" sz="4000" kern="1200" dirty="0" err="1">
              <a:solidFill>
                <a:schemeClr val="bg2"/>
              </a:solidFill>
            </a:rPr>
            <a:t>congestie</a:t>
          </a:r>
          <a:r>
            <a:rPr lang="en-US" sz="4000" kern="1200" dirty="0">
              <a:solidFill>
                <a:schemeClr val="bg2"/>
              </a:solidFill>
            </a:rPr>
            <a:t>?</a:t>
          </a:r>
        </a:p>
      </dsp:txBody>
      <dsp:txXfrm>
        <a:off x="0" y="1451154"/>
        <a:ext cx="10515600" cy="1449029"/>
      </dsp:txXfrm>
    </dsp:sp>
    <dsp:sp modelId="{FCCA4A92-932A-4540-A366-34BA3D18CAF4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9D128-0C52-4370-8B7E-1A73970F31B5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2"/>
              </a:solidFill>
            </a:rPr>
            <a:t>Casus </a:t>
          </a:r>
          <a:r>
            <a:rPr lang="en-US" sz="4000" kern="1200" dirty="0" err="1">
              <a:solidFill>
                <a:schemeClr val="bg2"/>
              </a:solidFill>
            </a:rPr>
            <a:t>elektrolyzers</a:t>
          </a:r>
          <a:r>
            <a:rPr lang="en-US" sz="4000" kern="1200" dirty="0">
              <a:solidFill>
                <a:schemeClr val="bg2"/>
              </a:solidFill>
            </a:rPr>
            <a:t> in </a:t>
          </a:r>
          <a:r>
            <a:rPr lang="en-US" sz="4000" kern="1200" dirty="0" err="1">
              <a:solidFill>
                <a:schemeClr val="bg2"/>
              </a:solidFill>
            </a:rPr>
            <a:t>Enexis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gebied</a:t>
          </a:r>
          <a:r>
            <a:rPr lang="en-US" sz="4000" kern="1200" dirty="0">
              <a:solidFill>
                <a:schemeClr val="bg2"/>
              </a:solidFill>
            </a:rPr>
            <a:t> Oost-Groningen</a:t>
          </a:r>
        </a:p>
      </dsp:txBody>
      <dsp:txXfrm>
        <a:off x="0" y="2900183"/>
        <a:ext cx="10515600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3766-924A-4AF4-97C0-D7C5BE551ECF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6DA36-E0A0-4233-936E-DD0BBCB4F91A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2"/>
              </a:solidFill>
            </a:rPr>
            <a:t>Elektrolyzers</a:t>
          </a:r>
          <a:r>
            <a:rPr lang="en-US" sz="4000" kern="1200" dirty="0">
              <a:solidFill>
                <a:schemeClr val="bg2"/>
              </a:solidFill>
            </a:rPr>
            <a:t> in </a:t>
          </a:r>
          <a:r>
            <a:rPr lang="en-US" sz="4000" kern="1200" dirty="0" err="1">
              <a:solidFill>
                <a:schemeClr val="bg2"/>
              </a:solidFill>
            </a:rPr>
            <a:t>ons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toekomstige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energiesysteem</a:t>
          </a:r>
          <a:endParaRPr lang="en-US" sz="4000" kern="1200" dirty="0">
            <a:solidFill>
              <a:schemeClr val="bg2"/>
            </a:solidFill>
          </a:endParaRPr>
        </a:p>
      </dsp:txBody>
      <dsp:txXfrm>
        <a:off x="0" y="2124"/>
        <a:ext cx="10515600" cy="1449029"/>
      </dsp:txXfrm>
    </dsp:sp>
    <dsp:sp modelId="{D2A1237D-0992-4CA5-ACD0-672508CA047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905BD-95B0-429B-8E3C-9BBD70ABCDE5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2">
                  <a:lumMod val="10000"/>
                </a:schemeClr>
              </a:solidFill>
            </a:rPr>
            <a:t>Elektrolyzers</a:t>
          </a:r>
          <a:r>
            <a:rPr lang="en-US" sz="4000" kern="1200" dirty="0">
              <a:solidFill>
                <a:schemeClr val="bg2">
                  <a:lumMod val="10000"/>
                </a:schemeClr>
              </a:solidFill>
            </a:rPr>
            <a:t> in </a:t>
          </a:r>
          <a:r>
            <a:rPr lang="en-US" sz="4000" kern="1200" dirty="0" err="1">
              <a:solidFill>
                <a:schemeClr val="bg2">
                  <a:lumMod val="10000"/>
                </a:schemeClr>
              </a:solidFill>
            </a:rPr>
            <a:t>regionale</a:t>
          </a:r>
          <a:r>
            <a:rPr lang="en-US" sz="4000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sz="4000" kern="1200" dirty="0" err="1">
              <a:solidFill>
                <a:schemeClr val="bg2">
                  <a:lumMod val="10000"/>
                </a:schemeClr>
              </a:solidFill>
            </a:rPr>
            <a:t>netwerken</a:t>
          </a:r>
          <a:r>
            <a:rPr lang="en-US" sz="4000" kern="1200" dirty="0">
              <a:solidFill>
                <a:schemeClr val="bg2">
                  <a:lumMod val="10000"/>
                </a:schemeClr>
              </a:solidFill>
            </a:rPr>
            <a:t>: Een </a:t>
          </a:r>
          <a:r>
            <a:rPr lang="en-US" sz="4000" kern="1200" dirty="0" err="1">
              <a:solidFill>
                <a:schemeClr val="bg2">
                  <a:lumMod val="10000"/>
                </a:schemeClr>
              </a:solidFill>
            </a:rPr>
            <a:t>oplossing</a:t>
          </a:r>
          <a:r>
            <a:rPr lang="en-US" sz="4000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sz="4000" kern="1200" dirty="0" err="1">
              <a:solidFill>
                <a:schemeClr val="bg2">
                  <a:lumMod val="10000"/>
                </a:schemeClr>
              </a:solidFill>
            </a:rPr>
            <a:t>voor</a:t>
          </a:r>
          <a:r>
            <a:rPr lang="en-US" sz="4000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en-US" sz="4000" kern="1200" dirty="0" err="1">
              <a:solidFill>
                <a:schemeClr val="bg2">
                  <a:lumMod val="10000"/>
                </a:schemeClr>
              </a:solidFill>
            </a:rPr>
            <a:t>netcongestie</a:t>
          </a:r>
          <a:r>
            <a:rPr lang="en-US" sz="4000" kern="1200" dirty="0">
              <a:solidFill>
                <a:schemeClr val="bg2">
                  <a:lumMod val="10000"/>
                </a:schemeClr>
              </a:solidFill>
            </a:rPr>
            <a:t>?</a:t>
          </a:r>
        </a:p>
      </dsp:txBody>
      <dsp:txXfrm>
        <a:off x="0" y="1451154"/>
        <a:ext cx="10515600" cy="1449029"/>
      </dsp:txXfrm>
    </dsp:sp>
    <dsp:sp modelId="{FCCA4A92-932A-4540-A366-34BA3D18CAF4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9D128-0C52-4370-8B7E-1A73970F31B5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2"/>
              </a:solidFill>
            </a:rPr>
            <a:t>Casestudy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elektrolyzers</a:t>
          </a:r>
          <a:r>
            <a:rPr lang="en-US" sz="4000" kern="1200" dirty="0">
              <a:solidFill>
                <a:schemeClr val="bg2"/>
              </a:solidFill>
            </a:rPr>
            <a:t> in Oost-Groningen</a:t>
          </a:r>
        </a:p>
      </dsp:txBody>
      <dsp:txXfrm>
        <a:off x="0" y="2900183"/>
        <a:ext cx="10515600" cy="1449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3766-924A-4AF4-97C0-D7C5BE551ECF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6DA36-E0A0-4233-936E-DD0BBCB4F91A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2"/>
              </a:solidFill>
            </a:rPr>
            <a:t>Elektrolyzers</a:t>
          </a:r>
          <a:r>
            <a:rPr lang="en-US" sz="4000" kern="1200" dirty="0">
              <a:solidFill>
                <a:schemeClr val="bg2"/>
              </a:solidFill>
            </a:rPr>
            <a:t> in </a:t>
          </a:r>
          <a:r>
            <a:rPr lang="en-US" sz="4000" kern="1200" dirty="0" err="1">
              <a:solidFill>
                <a:schemeClr val="bg2"/>
              </a:solidFill>
            </a:rPr>
            <a:t>ons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toekomstige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energiesysteem</a:t>
          </a:r>
          <a:endParaRPr lang="en-US" sz="4000" kern="1200" dirty="0">
            <a:solidFill>
              <a:schemeClr val="bg2"/>
            </a:solidFill>
          </a:endParaRPr>
        </a:p>
      </dsp:txBody>
      <dsp:txXfrm>
        <a:off x="0" y="2124"/>
        <a:ext cx="10515600" cy="1449029"/>
      </dsp:txXfrm>
    </dsp:sp>
    <dsp:sp modelId="{D2A1237D-0992-4CA5-ACD0-672508CA047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905BD-95B0-429B-8E3C-9BBD70ABCDE5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2"/>
              </a:solidFill>
            </a:rPr>
            <a:t>Elektrolyzers</a:t>
          </a:r>
          <a:r>
            <a:rPr lang="en-US" sz="4000" kern="1200" dirty="0">
              <a:solidFill>
                <a:schemeClr val="bg2"/>
              </a:solidFill>
            </a:rPr>
            <a:t> in </a:t>
          </a:r>
          <a:r>
            <a:rPr lang="en-US" sz="4000" kern="1200" dirty="0" err="1">
              <a:solidFill>
                <a:schemeClr val="bg2"/>
              </a:solidFill>
            </a:rPr>
            <a:t>regionale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netwerken</a:t>
          </a:r>
          <a:r>
            <a:rPr lang="en-US" sz="4000" kern="1200" dirty="0">
              <a:solidFill>
                <a:schemeClr val="bg2"/>
              </a:solidFill>
            </a:rPr>
            <a:t>: Een </a:t>
          </a:r>
          <a:r>
            <a:rPr lang="en-US" sz="4000" kern="1200" dirty="0" err="1">
              <a:solidFill>
                <a:schemeClr val="bg2"/>
              </a:solidFill>
            </a:rPr>
            <a:t>oplossing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voor</a:t>
          </a:r>
          <a:r>
            <a:rPr lang="en-US" sz="4000" kern="1200" dirty="0">
              <a:solidFill>
                <a:schemeClr val="bg2"/>
              </a:solidFill>
            </a:rPr>
            <a:t> </a:t>
          </a:r>
          <a:r>
            <a:rPr lang="en-US" sz="4000" kern="1200" dirty="0" err="1">
              <a:solidFill>
                <a:schemeClr val="bg2"/>
              </a:solidFill>
            </a:rPr>
            <a:t>netcongestie</a:t>
          </a:r>
          <a:r>
            <a:rPr lang="en-US" sz="4000" kern="1200" dirty="0">
              <a:solidFill>
                <a:schemeClr val="bg2"/>
              </a:solidFill>
            </a:rPr>
            <a:t>?</a:t>
          </a:r>
        </a:p>
      </dsp:txBody>
      <dsp:txXfrm>
        <a:off x="0" y="1451154"/>
        <a:ext cx="10515600" cy="1449029"/>
      </dsp:txXfrm>
    </dsp:sp>
    <dsp:sp modelId="{FCCA4A92-932A-4540-A366-34BA3D18CAF4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9D128-0C52-4370-8B7E-1A73970F31B5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Casus </a:t>
          </a:r>
          <a:r>
            <a:rPr lang="en-US" sz="4000" kern="1200" dirty="0" err="1">
              <a:solidFill>
                <a:schemeClr val="tx1"/>
              </a:solidFill>
            </a:rPr>
            <a:t>elektrolyzers</a:t>
          </a:r>
          <a:r>
            <a:rPr lang="en-US" sz="4000" kern="1200" dirty="0">
              <a:solidFill>
                <a:schemeClr val="tx1"/>
              </a:solidFill>
            </a:rPr>
            <a:t> in </a:t>
          </a:r>
          <a:r>
            <a:rPr lang="en-US" sz="4000" kern="1200" dirty="0" err="1"/>
            <a:t>Enexis</a:t>
          </a:r>
          <a:r>
            <a:rPr lang="en-US" sz="4000" kern="1200" dirty="0"/>
            <a:t> </a:t>
          </a:r>
          <a:r>
            <a:rPr lang="en-US" sz="4000" kern="1200" dirty="0" err="1"/>
            <a:t>gebied</a:t>
          </a:r>
          <a:r>
            <a:rPr lang="en-US" sz="4000" kern="1200" dirty="0">
              <a:solidFill>
                <a:schemeClr val="tx1"/>
              </a:solidFill>
            </a:rPr>
            <a:t> Oost-Groningen</a:t>
          </a:r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A4A7-ED04-4600-8C96-EBA80912E3B9}" type="datetimeFigureOut">
              <a:rPr lang="en-NL" smtClean="0"/>
              <a:t>12/09/2025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C1AAA-9631-4FBC-83C2-3DB93E82C2E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172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Welkom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workshop, </a:t>
            </a:r>
            <a:r>
              <a:rPr lang="en-US" dirty="0" err="1"/>
              <a:t>waarin</a:t>
            </a:r>
            <a:r>
              <a:rPr lang="en-US" dirty="0"/>
              <a:t> we het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over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netcongestie</a:t>
            </a:r>
            <a:r>
              <a:rPr lang="en-US" dirty="0"/>
              <a:t>. </a:t>
            </a:r>
            <a:r>
              <a:rPr lang="en-US" dirty="0" err="1"/>
              <a:t>Deze</a:t>
            </a:r>
            <a:r>
              <a:rPr lang="en-US" dirty="0"/>
              <a:t> workshop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voort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gezamenlijk</a:t>
            </a:r>
            <a:r>
              <a:rPr lang="en-US" dirty="0"/>
              <a:t> </a:t>
            </a:r>
            <a:r>
              <a:rPr lang="en-US" dirty="0" err="1"/>
              <a:t>onderzoeksproject</a:t>
            </a:r>
            <a:r>
              <a:rPr lang="en-US" dirty="0"/>
              <a:t> van de TU Eindhoven, </a:t>
            </a:r>
            <a:r>
              <a:rPr lang="en-US" dirty="0" err="1"/>
              <a:t>netbeheer</a:t>
            </a:r>
            <a:r>
              <a:rPr lang="en-US" dirty="0"/>
              <a:t> </a:t>
            </a:r>
            <a:r>
              <a:rPr lang="en-US" dirty="0" err="1"/>
              <a:t>nederland</a:t>
            </a:r>
            <a:r>
              <a:rPr lang="en-US" dirty="0"/>
              <a:t>, </a:t>
            </a:r>
            <a:r>
              <a:rPr lang="en-US" dirty="0" err="1"/>
              <a:t>alliander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enexis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604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15DFD-55C1-5C3D-8ADF-5A569325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4C81D-B748-BBEF-AC8C-DB01EFD6C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AAFAD-A22A-EC16-5EAE-99102795F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we nou </a:t>
            </a:r>
            <a:r>
              <a:rPr lang="en-US" dirty="0" err="1"/>
              <a:t>zoveel</a:t>
            </a:r>
            <a:r>
              <a:rPr lang="en-US" dirty="0"/>
              <a:t> </a:t>
            </a:r>
            <a:r>
              <a:rPr lang="en-US" dirty="0" err="1"/>
              <a:t>electrolzerys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in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energiesysteem</a:t>
            </a:r>
            <a:r>
              <a:rPr lang="en-US" dirty="0"/>
              <a:t>? </a:t>
            </a:r>
            <a:r>
              <a:rPr lang="en-US" dirty="0" err="1"/>
              <a:t>Daarvoor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we in de </a:t>
            </a:r>
            <a:r>
              <a:rPr lang="en-US" dirty="0" err="1"/>
              <a:t>scneraios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8E01C-A90A-1614-AAA5-113779A2C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01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9B792-E208-BE47-7CE0-715092597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91B50-8FAA-7DBF-EE05-9755C30BB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088D0-8F76-ECBD-DF11-29C6835E6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nemen</a:t>
            </a:r>
            <a:r>
              <a:rPr lang="en-US" dirty="0"/>
              <a:t> even het scenario </a:t>
            </a:r>
            <a:r>
              <a:rPr lang="en-US" dirty="0" err="1"/>
              <a:t>decentrale</a:t>
            </a:r>
            <a:r>
              <a:rPr lang="en-US" dirty="0"/>
              <a:t> </a:t>
            </a:r>
            <a:r>
              <a:rPr lang="en-US" dirty="0" err="1"/>
              <a:t>inititatieven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EA7C9-73A4-47D3-628B-EE0BF7DDC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54456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Hier </a:t>
            </a:r>
            <a:r>
              <a:rPr lang="en-US" dirty="0" err="1"/>
              <a:t>zien</a:t>
            </a:r>
            <a:r>
              <a:rPr lang="en-US" dirty="0"/>
              <a:t> we de </a:t>
            </a:r>
            <a:r>
              <a:rPr lang="en-US" dirty="0" err="1"/>
              <a:t>residuele</a:t>
            </a:r>
            <a:r>
              <a:rPr lang="en-US" dirty="0"/>
              <a:t> </a:t>
            </a:r>
            <a:r>
              <a:rPr lang="en-US" dirty="0" err="1"/>
              <a:t>elektriciteitscurve</a:t>
            </a:r>
            <a:r>
              <a:rPr lang="en-US" dirty="0"/>
              <a:t> in het  “</a:t>
            </a:r>
            <a:r>
              <a:rPr lang="en-US" dirty="0" err="1"/>
              <a:t>decentrale</a:t>
            </a:r>
            <a:r>
              <a:rPr lang="en-US" dirty="0"/>
              <a:t> </a:t>
            </a:r>
            <a:r>
              <a:rPr lang="en-US" dirty="0" err="1"/>
              <a:t>initiatieven</a:t>
            </a:r>
            <a:r>
              <a:rPr lang="en-US" dirty="0"/>
              <a:t>” scenario. Dit is de </a:t>
            </a:r>
            <a:r>
              <a:rPr lang="en-US" dirty="0" err="1"/>
              <a:t>onbalans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regelbare</a:t>
            </a:r>
            <a:r>
              <a:rPr lang="en-US" dirty="0"/>
              <a:t> </a:t>
            </a:r>
            <a:r>
              <a:rPr lang="en-US" dirty="0" err="1"/>
              <a:t>elektriciteitsvraag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aanbod</a:t>
            </a:r>
            <a:r>
              <a:rPr lang="en-US" dirty="0"/>
              <a:t>. </a:t>
            </a:r>
            <a:r>
              <a:rPr lang="en-US" dirty="0" err="1"/>
              <a:t>Wanneerde</a:t>
            </a:r>
            <a:r>
              <a:rPr lang="en-US" dirty="0"/>
              <a:t> curve </a:t>
            </a:r>
            <a:r>
              <a:rPr lang="en-US" dirty="0" err="1"/>
              <a:t>positief</a:t>
            </a:r>
            <a:r>
              <a:rPr lang="en-US" dirty="0"/>
              <a:t> is, is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voldoende</a:t>
            </a:r>
            <a:r>
              <a:rPr lang="en-US" dirty="0"/>
              <a:t> om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elektriciteitsvraag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voldoen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de curve </a:t>
            </a:r>
            <a:r>
              <a:rPr lang="en-US" dirty="0" err="1"/>
              <a:t>negatief</a:t>
            </a:r>
            <a:r>
              <a:rPr lang="en-US" dirty="0"/>
              <a:t> is, 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overschotten</a:t>
            </a:r>
            <a:r>
              <a:rPr lang="en-US" dirty="0"/>
              <a:t> van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895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D8AF-80BC-B2C2-072C-58239428A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FFF59-8CBD-472F-6406-9EB902513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77B29-F698-03D3-3820-A81466BFD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het </a:t>
            </a:r>
            <a:r>
              <a:rPr lang="en-US" dirty="0" err="1"/>
              <a:t>oranje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we de </a:t>
            </a:r>
            <a:r>
              <a:rPr lang="en-US" dirty="0" err="1"/>
              <a:t>elektriciteitsconsumptie</a:t>
            </a:r>
            <a:r>
              <a:rPr lang="en-US" dirty="0"/>
              <a:t> van </a:t>
            </a:r>
            <a:r>
              <a:rPr lang="en-US" dirty="0" err="1"/>
              <a:t>electrolyzers</a:t>
            </a:r>
            <a:r>
              <a:rPr lang="en-US" dirty="0"/>
              <a:t>. En we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heel </a:t>
            </a:r>
            <a:r>
              <a:rPr lang="en-US" dirty="0" err="1"/>
              <a:t>groot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van de </a:t>
            </a:r>
            <a:r>
              <a:rPr lang="en-US" dirty="0" err="1"/>
              <a:t>opwekoverschotten</a:t>
            </a:r>
            <a:r>
              <a:rPr lang="en-US" dirty="0"/>
              <a:t> </a:t>
            </a:r>
            <a:r>
              <a:rPr lang="en-US" dirty="0" err="1"/>
              <a:t>opvangen</a:t>
            </a:r>
            <a:r>
              <a:rPr lang="en-US" dirty="0"/>
              <a:t>, met name in de </a:t>
            </a:r>
            <a:r>
              <a:rPr lang="en-US" dirty="0" err="1"/>
              <a:t>zomermaanden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CF987-D39D-6FA4-A3D3-4BEC84607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29684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4DD96-15EF-C51A-7AE6-DE38D2A04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B4D00-95A5-2750-253B-90DE4446E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CF454-3905-44C4-369D-892E7E43D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 </a:t>
            </a:r>
            <a:r>
              <a:rPr lang="en-US" dirty="0" err="1"/>
              <a:t>zie</a:t>
            </a:r>
            <a:r>
              <a:rPr lang="en-US" dirty="0"/>
              <a:t> je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in de </a:t>
            </a:r>
            <a:r>
              <a:rPr lang="en-US" dirty="0" err="1"/>
              <a:t>waterstofopslag</a:t>
            </a:r>
            <a:r>
              <a:rPr lang="en-US" dirty="0"/>
              <a:t>, </a:t>
            </a:r>
            <a:r>
              <a:rPr lang="en-US" dirty="0" err="1"/>
              <a:t>hier</a:t>
            </a:r>
            <a:r>
              <a:rPr lang="en-US" dirty="0"/>
              <a:t> links </a:t>
            </a:r>
            <a:r>
              <a:rPr lang="en-US" dirty="0" err="1"/>
              <a:t>weergeven</a:t>
            </a:r>
            <a:r>
              <a:rPr lang="en-US" dirty="0"/>
              <a:t>– in de winter </a:t>
            </a:r>
            <a:r>
              <a:rPr lang="en-US" dirty="0" err="1"/>
              <a:t>wordt</a:t>
            </a:r>
            <a:r>
              <a:rPr lang="en-US" dirty="0"/>
              <a:t> de </a:t>
            </a:r>
            <a:r>
              <a:rPr lang="en-US" dirty="0" err="1"/>
              <a:t>waterstofopslag</a:t>
            </a:r>
            <a:r>
              <a:rPr lang="en-US" dirty="0"/>
              <a:t> </a:t>
            </a:r>
            <a:r>
              <a:rPr lang="en-US" dirty="0" err="1"/>
              <a:t>geleegd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in de </a:t>
            </a:r>
            <a:r>
              <a:rPr lang="en-US" dirty="0" err="1"/>
              <a:t>zomer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gevuld</a:t>
            </a:r>
            <a:r>
              <a:rPr lang="en-US" dirty="0"/>
              <a:t>,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elektrolyzers</a:t>
            </a:r>
            <a:r>
              <a:rPr lang="en-US" dirty="0"/>
              <a:t> maximal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produceren</a:t>
            </a:r>
            <a:r>
              <a:rPr lang="en-US" dirty="0"/>
              <a:t> van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. Dus,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seizoensopslag</a:t>
            </a:r>
            <a:r>
              <a:rPr lang="en-US" dirty="0"/>
              <a:t> van </a:t>
            </a:r>
            <a:r>
              <a:rPr lang="en-US" dirty="0" err="1"/>
              <a:t>elektriciteit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A7660-9A90-7DA0-091A-2DBC9281B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5234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nu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stellen</a:t>
            </a:r>
            <a:r>
              <a:rPr lang="en-US" dirty="0"/>
              <a:t>, </a:t>
            </a:r>
            <a:r>
              <a:rPr lang="en-US" dirty="0" err="1"/>
              <a:t>waarvoor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al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56222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3DD8F-35D7-0265-1AE9-234BA81B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79FA54-071E-9AF1-982F-316A7CDD7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4ABB5-6E1B-7F8A-1A8E-B628896BD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het </a:t>
            </a:r>
            <a:r>
              <a:rPr lang="en-US" dirty="0" err="1"/>
              <a:t>decentrale</a:t>
            </a:r>
            <a:r>
              <a:rPr lang="en-US" dirty="0"/>
              <a:t> scenario,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om </a:t>
            </a:r>
            <a:r>
              <a:rPr lang="en-US" dirty="0" err="1"/>
              <a:t>warmte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generen</a:t>
            </a:r>
            <a:r>
              <a:rPr lang="en-US" dirty="0"/>
              <a:t> in </a:t>
            </a:r>
            <a:r>
              <a:rPr lang="en-US" dirty="0" err="1"/>
              <a:t>industire</a:t>
            </a:r>
            <a:r>
              <a:rPr lang="en-US" dirty="0"/>
              <a:t>,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grondstof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kunttmesproductie</a:t>
            </a:r>
            <a:r>
              <a:rPr lang="en-US" dirty="0"/>
              <a:t>,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elektriciteitsproductie</a:t>
            </a:r>
            <a:r>
              <a:rPr lang="en-US" dirty="0"/>
              <a:t> –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verbranden</a:t>
            </a:r>
            <a:r>
              <a:rPr lang="en-US" dirty="0"/>
              <a:t> om </a:t>
            </a:r>
            <a:r>
              <a:rPr lang="en-US" dirty="0" err="1"/>
              <a:t>elektricteit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,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brandstof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transport,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grondstof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in de </a:t>
            </a:r>
            <a:r>
              <a:rPr lang="en-US" dirty="0" err="1"/>
              <a:t>chemische</a:t>
            </a:r>
            <a:r>
              <a:rPr lang="en-US" dirty="0"/>
              <a:t> </a:t>
            </a:r>
            <a:r>
              <a:rPr lang="en-US" dirty="0" err="1"/>
              <a:t>indsutrie</a:t>
            </a:r>
            <a:r>
              <a:rPr lang="en-US" dirty="0"/>
              <a:t>.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sectoren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moeilijk</a:t>
            </a:r>
            <a:r>
              <a:rPr lang="en-US" dirty="0"/>
              <a:t>, of </a:t>
            </a:r>
            <a:r>
              <a:rPr lang="en-US" dirty="0" err="1"/>
              <a:t>onmogelijk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elektrificeren</a:t>
            </a:r>
            <a:r>
              <a:rPr lang="en-US" dirty="0"/>
              <a:t>. </a:t>
            </a:r>
            <a:r>
              <a:rPr lang="en-US" dirty="0" err="1"/>
              <a:t>Bijvoorbeeld</a:t>
            </a:r>
            <a:r>
              <a:rPr lang="en-US" dirty="0"/>
              <a:t>, je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kunstmest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. Op </a:t>
            </a:r>
            <a:r>
              <a:rPr lang="en-US" dirty="0" err="1"/>
              <a:t>dit</a:t>
            </a:r>
            <a:r>
              <a:rPr lang="en-US" dirty="0"/>
              <a:t> moment </a:t>
            </a:r>
            <a:r>
              <a:rPr lang="en-US" dirty="0" err="1"/>
              <a:t>wordt</a:t>
            </a:r>
            <a:r>
              <a:rPr lang="en-US" dirty="0"/>
              <a:t> de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daarvoor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methaan</a:t>
            </a:r>
            <a:r>
              <a:rPr lang="en-US" dirty="0"/>
              <a:t> </a:t>
            </a:r>
            <a:r>
              <a:rPr lang="en-US" dirty="0" err="1"/>
              <a:t>gehaald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co2 </a:t>
            </a:r>
            <a:r>
              <a:rPr lang="en-US" dirty="0" err="1"/>
              <a:t>uitstoot</a:t>
            </a:r>
            <a:r>
              <a:rPr lang="en-US" dirty="0"/>
              <a:t>.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B78BD-3A18-B983-B669-D15C98E8F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1241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4C07E-1895-1B6C-CE89-03A284D2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B6713-0602-BC4D-AA55-A2F198C30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BB03D-E939-405D-46C9-5FBD2EE80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andere</a:t>
            </a:r>
            <a:r>
              <a:rPr lang="en-US" dirty="0"/>
              <a:t> scenarios </a:t>
            </a:r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toepassingen</a:t>
            </a:r>
            <a:r>
              <a:rPr lang="en-US" dirty="0"/>
              <a:t> van </a:t>
            </a:r>
            <a:r>
              <a:rPr lang="en-US" dirty="0" err="1"/>
              <a:t>waterstof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in de </a:t>
            </a:r>
            <a:r>
              <a:rPr lang="en-US" dirty="0" err="1"/>
              <a:t>residentieele</a:t>
            </a:r>
            <a:r>
              <a:rPr lang="en-US" dirty="0"/>
              <a:t> sector in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warmtenetten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482D1-BD59-8CE7-1931-0F4EA726F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7229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3620D-098B-7F8D-8CBF-BA9CB7D0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29FE46-B621-CDA3-6E1D-CD16732C0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2C8D4D-FD11-4622-A18C-E8DCD241B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nu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, </a:t>
            </a:r>
            <a:r>
              <a:rPr lang="en-US" dirty="0" err="1"/>
              <a:t>waarvoor</a:t>
            </a:r>
            <a:r>
              <a:rPr lang="en-US" dirty="0"/>
              <a:t> </a:t>
            </a:r>
            <a:r>
              <a:rPr lang="en-US" dirty="0" err="1"/>
              <a:t>zouden</a:t>
            </a:r>
            <a:r>
              <a:rPr lang="en-US" dirty="0"/>
              <a:t> we </a:t>
            </a:r>
            <a:r>
              <a:rPr lang="en-US" dirty="0" err="1"/>
              <a:t>elektrolyers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gebtruiken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2A0A-BB15-8B4F-369F-5B119CFEB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8504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8386D-E202-49CE-9CE3-CC978F27D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FC115-3C5D-48C1-3FB1-860BE2932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9503C3-4975-412D-689D-9D9A77967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ten </a:t>
            </a:r>
            <a:r>
              <a:rPr lang="en-US" dirty="0" err="1"/>
              <a:t>eerste</a:t>
            </a:r>
            <a:r>
              <a:rPr lang="en-US" dirty="0"/>
              <a:t>, </a:t>
            </a:r>
            <a:r>
              <a:rPr lang="en-US" dirty="0" err="1"/>
              <a:t>zouals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vertelde</a:t>
            </a:r>
            <a:r>
              <a:rPr lang="en-US" dirty="0"/>
              <a:t>,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elektrolyzers</a:t>
            </a:r>
            <a:r>
              <a:rPr lang="en-US" dirty="0"/>
              <a:t> nogal inefficient. En de </a:t>
            </a:r>
            <a:r>
              <a:rPr lang="en-US" dirty="0" err="1"/>
              <a:t>potentieel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benutten</a:t>
            </a:r>
            <a:r>
              <a:rPr lang="en-US" dirty="0"/>
              <a:t> </a:t>
            </a:r>
            <a:r>
              <a:rPr lang="en-US" dirty="0" err="1"/>
              <a:t>restwarmte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elektrolzyers</a:t>
            </a:r>
            <a:r>
              <a:rPr lang="en-US" dirty="0"/>
              <a:t> is </a:t>
            </a:r>
            <a:r>
              <a:rPr lang="en-US" dirty="0" err="1"/>
              <a:t>gigantsich</a:t>
            </a:r>
            <a:r>
              <a:rPr lang="en-US" dirty="0"/>
              <a:t> – </a:t>
            </a:r>
            <a:r>
              <a:rPr lang="en-US" dirty="0" err="1"/>
              <a:t>bijvoorbeeld</a:t>
            </a:r>
            <a:r>
              <a:rPr lang="en-US" dirty="0"/>
              <a:t> in het </a:t>
            </a:r>
            <a:r>
              <a:rPr lang="en-US" dirty="0" err="1"/>
              <a:t>decentrale</a:t>
            </a:r>
            <a:r>
              <a:rPr lang="en-US" dirty="0"/>
              <a:t> </a:t>
            </a:r>
            <a:r>
              <a:rPr lang="en-US" dirty="0" err="1"/>
              <a:t>initiatieven</a:t>
            </a:r>
            <a:r>
              <a:rPr lang="en-US" dirty="0"/>
              <a:t> scenario, is de </a:t>
            </a:r>
            <a:r>
              <a:rPr lang="en-US" dirty="0" err="1"/>
              <a:t>restwarmte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dan 60 PJ, </a:t>
            </a:r>
            <a:r>
              <a:rPr lang="en-US" dirty="0" err="1"/>
              <a:t>waarmee</a:t>
            </a:r>
            <a:r>
              <a:rPr lang="en-US" dirty="0"/>
              <a:t> </a:t>
            </a:r>
            <a:r>
              <a:rPr lang="en-US" dirty="0" err="1"/>
              <a:t>bijna</a:t>
            </a:r>
            <a:r>
              <a:rPr lang="en-US" dirty="0"/>
              <a:t> 1/3 van de </a:t>
            </a:r>
            <a:r>
              <a:rPr lang="en-US" dirty="0" err="1"/>
              <a:t>warmtevraag</a:t>
            </a:r>
            <a:r>
              <a:rPr lang="en-US" dirty="0"/>
              <a:t> van </a:t>
            </a:r>
            <a:r>
              <a:rPr lang="en-US" dirty="0" err="1"/>
              <a:t>huishoudens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voorzien</a:t>
            </a:r>
            <a:r>
              <a:rPr lang="en-US" dirty="0"/>
              <a:t> </a:t>
            </a:r>
          </a:p>
          <a:p>
            <a:r>
              <a:rPr lang="en-US" dirty="0" err="1"/>
              <a:t>Warmtetransitie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van de </a:t>
            </a:r>
            <a:r>
              <a:rPr lang="en-US" dirty="0" err="1"/>
              <a:t>grootste</a:t>
            </a:r>
            <a:r>
              <a:rPr lang="en-US" dirty="0"/>
              <a:t> </a:t>
            </a:r>
            <a:r>
              <a:rPr lang="en-US" dirty="0" err="1"/>
              <a:t>uitdagingen</a:t>
            </a:r>
            <a:r>
              <a:rPr lang="en-US" dirty="0"/>
              <a:t> in het </a:t>
            </a:r>
            <a:r>
              <a:rPr lang="en-US" dirty="0" err="1"/>
              <a:t>creeren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energiesysteem</a:t>
            </a:r>
            <a:r>
              <a:rPr lang="en-US" dirty="0"/>
              <a:t>,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zouden</a:t>
            </a:r>
            <a:r>
              <a:rPr lang="en-US" dirty="0"/>
              <a:t> </a:t>
            </a:r>
            <a:r>
              <a:rPr lang="en-US" dirty="0" err="1"/>
              <a:t>electorlyzers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bijdragne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0632-43FC-F592-109D-EB65C3724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6524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agenda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komende</a:t>
            </a:r>
            <a:r>
              <a:rPr lang="en-US" dirty="0"/>
              <a:t> 45 minute </a:t>
            </a:r>
            <a:r>
              <a:rPr lang="en-US" dirty="0" err="1"/>
              <a:t>ziet</a:t>
            </a:r>
            <a:r>
              <a:rPr lang="en-US" dirty="0"/>
              <a:t> er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volgt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,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we het </a:t>
            </a:r>
            <a:r>
              <a:rPr lang="en-US" dirty="0" err="1"/>
              <a:t>hebben</a:t>
            </a:r>
            <a:r>
              <a:rPr lang="en-US" dirty="0"/>
              <a:t> over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wat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eigenlijk</a:t>
            </a:r>
            <a:r>
              <a:rPr lang="en-US" dirty="0"/>
              <a:t> is in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toekomstige</a:t>
            </a:r>
            <a:r>
              <a:rPr lang="en-US" dirty="0"/>
              <a:t> </a:t>
            </a:r>
            <a:r>
              <a:rPr lang="en-US" dirty="0" err="1"/>
              <a:t>energiesysteem</a:t>
            </a:r>
            <a:r>
              <a:rPr lang="en-US" dirty="0"/>
              <a:t>, dan </a:t>
            </a:r>
            <a:r>
              <a:rPr lang="en-US" dirty="0" err="1"/>
              <a:t>kijken</a:t>
            </a:r>
            <a:r>
              <a:rPr lang="en-US" dirty="0"/>
              <a:t> we </a:t>
            </a:r>
            <a:r>
              <a:rPr lang="en-US" dirty="0" err="1"/>
              <a:t>naar</a:t>
            </a:r>
            <a:r>
              <a:rPr lang="en-US" dirty="0"/>
              <a:t> of we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zouden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inzetten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netcongestie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tot slot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specifieke</a:t>
            </a:r>
            <a:r>
              <a:rPr lang="en-US" dirty="0"/>
              <a:t> case in Oost-</a:t>
            </a:r>
            <a:r>
              <a:rPr lang="en-US" dirty="0" err="1"/>
              <a:t>Gronignen</a:t>
            </a:r>
            <a:r>
              <a:rPr lang="en-US" dirty="0"/>
              <a:t>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9328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Verder </a:t>
            </a:r>
            <a:r>
              <a:rPr lang="en-US" dirty="0" err="1"/>
              <a:t>natuurlijk</a:t>
            </a:r>
            <a:r>
              <a:rPr lang="en-US" dirty="0"/>
              <a:t> – </a:t>
            </a:r>
            <a:r>
              <a:rPr lang="en-US" dirty="0" err="1"/>
              <a:t>netcongestie</a:t>
            </a:r>
            <a:r>
              <a:rPr lang="en-US" dirty="0"/>
              <a:t>!  Door </a:t>
            </a:r>
            <a:r>
              <a:rPr lang="en-US" dirty="0" err="1"/>
              <a:t>opwekpieken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vangen</a:t>
            </a:r>
            <a:r>
              <a:rPr lang="en-US" dirty="0"/>
              <a:t> op </a:t>
            </a:r>
            <a:r>
              <a:rPr lang="en-US" dirty="0" err="1"/>
              <a:t>plekken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we </a:t>
            </a:r>
            <a:r>
              <a:rPr lang="en-US" dirty="0" err="1"/>
              <a:t>aanbodcongestie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, </a:t>
            </a:r>
            <a:r>
              <a:rPr lang="en-US" dirty="0" err="1"/>
              <a:t>zouden</a:t>
            </a:r>
            <a:r>
              <a:rPr lang="en-US" dirty="0"/>
              <a:t>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congestie</a:t>
            </a:r>
            <a:r>
              <a:rPr lang="en-US" dirty="0"/>
              <a:t> in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verhelpen</a:t>
            </a:r>
            <a:r>
              <a:rPr lang="en-US" dirty="0"/>
              <a:t>…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6353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9903-8B20-8653-CB01-6092DDDC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686675-B7A8-2455-CFA6-1145E7C37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81117-FA6B-110B-6531-1E5E84A15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we </a:t>
            </a:r>
            <a:r>
              <a:rPr lang="en-US" dirty="0" err="1"/>
              <a:t>elektrolyzers</a:t>
            </a:r>
            <a:r>
              <a:rPr lang="en-US" dirty="0"/>
              <a:t> het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neerzetten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1C43A-96E1-163F-1133-2C96D6DCA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67934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Geen </a:t>
            </a:r>
            <a:r>
              <a:rPr lang="en-US" dirty="0" err="1"/>
              <a:t>eenduidig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. Er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logische</a:t>
            </a:r>
            <a:r>
              <a:rPr lang="en-US" dirty="0"/>
              <a:t> </a:t>
            </a:r>
            <a:r>
              <a:rPr lang="en-US" dirty="0" err="1"/>
              <a:t>opties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plaatsen</a:t>
            </a:r>
            <a:r>
              <a:rPr lang="en-US" dirty="0"/>
              <a:t> van </a:t>
            </a:r>
            <a:r>
              <a:rPr lang="en-US" dirty="0" err="1"/>
              <a:t>electroluzers</a:t>
            </a:r>
            <a:r>
              <a:rPr lang="en-US" dirty="0"/>
              <a:t>,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dichtbij</a:t>
            </a:r>
            <a:r>
              <a:rPr lang="en-US" dirty="0"/>
              <a:t> de </a:t>
            </a:r>
            <a:r>
              <a:rPr lang="en-US" dirty="0" err="1"/>
              <a:t>waterstofvraag</a:t>
            </a:r>
            <a:r>
              <a:rPr lang="en-US" dirty="0"/>
              <a:t>, </a:t>
            </a:r>
            <a:r>
              <a:rPr lang="en-US" dirty="0" err="1"/>
              <a:t>dicthbij</a:t>
            </a:r>
            <a:r>
              <a:rPr lang="en-US" dirty="0"/>
              <a:t> </a:t>
            </a:r>
            <a:r>
              <a:rPr lang="en-US" dirty="0" err="1"/>
              <a:t>pekken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invoedcongestie</a:t>
            </a:r>
            <a:r>
              <a:rPr lang="en-US" dirty="0"/>
              <a:t> is </a:t>
            </a:r>
            <a:r>
              <a:rPr lang="en-US" dirty="0" err="1"/>
              <a:t>zodat</a:t>
            </a:r>
            <a:r>
              <a:rPr lang="en-US" dirty="0"/>
              <a:t> </a:t>
            </a:r>
            <a:r>
              <a:rPr lang="en-US" dirty="0" err="1"/>
              <a:t>eletkrolzyers</a:t>
            </a:r>
            <a:r>
              <a:rPr lang="en-US" dirty="0"/>
              <a:t> </a:t>
            </a:r>
            <a:r>
              <a:rPr lang="en-US" dirty="0" err="1"/>
              <a:t>pieken</a:t>
            </a:r>
            <a:r>
              <a:rPr lang="en-US" dirty="0"/>
              <a:t> in de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opvangen</a:t>
            </a:r>
            <a:r>
              <a:rPr lang="en-US" dirty="0"/>
              <a:t>, </a:t>
            </a:r>
            <a:r>
              <a:rPr lang="en-US" dirty="0" err="1"/>
              <a:t>locaties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we de </a:t>
            </a:r>
            <a:r>
              <a:rPr lang="en-US" dirty="0" err="1"/>
              <a:t>restwarmte</a:t>
            </a:r>
            <a:r>
              <a:rPr lang="en-US" dirty="0"/>
              <a:t> van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, of </a:t>
            </a:r>
            <a:r>
              <a:rPr lang="en-US" dirty="0" err="1"/>
              <a:t>juist</a:t>
            </a:r>
            <a:r>
              <a:rPr lang="en-US" dirty="0"/>
              <a:t> </a:t>
            </a:r>
            <a:r>
              <a:rPr lang="en-US" dirty="0" err="1"/>
              <a:t>lokaties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we de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transporteren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dicht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waterstofbackbone</a:t>
            </a:r>
            <a:r>
              <a:rPr lang="en-US" dirty="0"/>
              <a:t>, of </a:t>
            </a:r>
            <a:r>
              <a:rPr lang="en-US" dirty="0" err="1"/>
              <a:t>juist</a:t>
            </a:r>
            <a:r>
              <a:rPr lang="en-US" dirty="0"/>
              <a:t> offshore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windparken</a:t>
            </a:r>
            <a:r>
              <a:rPr lang="en-US" dirty="0"/>
              <a:t> op zee…</a:t>
            </a:r>
          </a:p>
          <a:p>
            <a:endParaRPr lang="en-US" dirty="0"/>
          </a:p>
          <a:p>
            <a:r>
              <a:rPr lang="en-US" dirty="0" err="1"/>
              <a:t>Genoeg</a:t>
            </a:r>
            <a:r>
              <a:rPr lang="en-US" dirty="0"/>
              <a:t> geode </a:t>
            </a:r>
            <a:r>
              <a:rPr lang="en-US" dirty="0" err="1"/>
              <a:t>opties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. Maar, er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afruil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locaties</a:t>
            </a:r>
            <a:r>
              <a:rPr lang="en-US" dirty="0"/>
              <a:t> </a:t>
            </a:r>
            <a:r>
              <a:rPr lang="en-US" dirty="0" err="1"/>
              <a:t>bestaan</a:t>
            </a:r>
            <a:r>
              <a:rPr lang="en-US" dirty="0"/>
              <a:t>. </a:t>
            </a:r>
            <a:r>
              <a:rPr lang="en-US" dirty="0" err="1"/>
              <a:t>Bijvoorbeeld</a:t>
            </a:r>
            <a:r>
              <a:rPr lang="en-US" dirty="0"/>
              <a:t>, </a:t>
            </a:r>
            <a:r>
              <a:rPr lang="en-US" dirty="0" err="1"/>
              <a:t>locaties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waterstofvraag</a:t>
            </a:r>
            <a:r>
              <a:rPr lang="en-US" dirty="0"/>
              <a:t> of </a:t>
            </a:r>
            <a:r>
              <a:rPr lang="en-US" dirty="0" err="1"/>
              <a:t>warmtevraag</a:t>
            </a:r>
            <a:r>
              <a:rPr lang="en-US" dirty="0"/>
              <a:t> </a:t>
            </a:r>
            <a:r>
              <a:rPr lang="en-US" dirty="0" err="1"/>
              <a:t>hoeven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overeen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met </a:t>
            </a:r>
            <a:r>
              <a:rPr lang="en-US" dirty="0" err="1"/>
              <a:t>congestielokaties</a:t>
            </a:r>
            <a:r>
              <a:rPr lang="en-US" dirty="0"/>
              <a:t>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1969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3B75F-72EA-AD38-4554-A2E414D35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2D1FCD-1A2E-BB22-4CA9-B94542C1E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5AFF2-E84B-1E0C-B33F-788FEE27B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de integrale infrastructuurverkenningen van netbeheerders is de locatiekeuze van </a:t>
            </a:r>
            <a:r>
              <a:rPr lang="nl-NL" dirty="0" err="1"/>
              <a:t>elektrolyzers</a:t>
            </a:r>
            <a:r>
              <a:rPr lang="nl-NL" dirty="0"/>
              <a:t> niet meegenomen. Er is aangenomen dat </a:t>
            </a:r>
            <a:r>
              <a:rPr lang="nl-NL" dirty="0" err="1"/>
              <a:t>electrolyzers</a:t>
            </a:r>
            <a:r>
              <a:rPr lang="nl-NL" dirty="0"/>
              <a:t> aan de </a:t>
            </a:r>
            <a:r>
              <a:rPr lang="nl-NL" dirty="0" err="1"/>
              <a:t>tennet</a:t>
            </a:r>
            <a:r>
              <a:rPr lang="nl-NL" dirty="0"/>
              <a:t> zijde van onderstations komen te staan. De vraag die hier uit voortkwam is of het ook nut heeft om </a:t>
            </a:r>
            <a:r>
              <a:rPr lang="nl-NL" dirty="0" err="1"/>
              <a:t>electrolyzers</a:t>
            </a:r>
            <a:r>
              <a:rPr lang="nl-NL" dirty="0"/>
              <a:t> in regionale netten te plaatsen om zo congestie te </a:t>
            </a:r>
            <a:r>
              <a:rPr lang="nl-NL" dirty="0" err="1"/>
              <a:t>vermindern</a:t>
            </a:r>
            <a:r>
              <a:rPr lang="nl-NL" dirty="0"/>
              <a:t>, en dit hebben wij onderzocht.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94EBB-878B-35ED-18EA-BBFA5B8D2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5901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DCD2-B889-9256-D538-4DF8069CB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D8163-82C4-4E23-82EC-CC4A9DF91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F7B11-E9A9-10F9-F06A-05ECF5014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Dus,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volgende</a:t>
            </a:r>
            <a:r>
              <a:rPr lang="en-US" dirty="0"/>
              <a:t> punt, </a:t>
            </a:r>
            <a:r>
              <a:rPr lang="en-US" dirty="0" err="1"/>
              <a:t>elektrolzyers</a:t>
            </a:r>
            <a:r>
              <a:rPr lang="en-US" dirty="0"/>
              <a:t> in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netten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7F02F-0ACE-E908-F852-E7DFF4828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74393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gaan</a:t>
            </a:r>
            <a:r>
              <a:rPr lang="en-US" dirty="0"/>
              <a:t> \ </a:t>
            </a:r>
            <a:r>
              <a:rPr lang="en-US" dirty="0" err="1"/>
              <a:t>kijken</a:t>
            </a:r>
            <a:r>
              <a:rPr lang="en-US" dirty="0"/>
              <a:t> of het techno-</a:t>
            </a:r>
            <a:r>
              <a:rPr lang="en-US" dirty="0" err="1"/>
              <a:t>economisch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om </a:t>
            </a:r>
            <a:r>
              <a:rPr lang="en-US" dirty="0" err="1"/>
              <a:t>netcongestie</a:t>
            </a:r>
            <a:r>
              <a:rPr lang="en-US" dirty="0"/>
              <a:t> in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netten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lsosen</a:t>
            </a:r>
            <a:r>
              <a:rPr lang="en-US" dirty="0"/>
              <a:t> met </a:t>
            </a:r>
            <a:r>
              <a:rPr lang="en-US" dirty="0" err="1"/>
              <a:t>elektrolyzers</a:t>
            </a:r>
            <a:r>
              <a:rPr lang="en-US" dirty="0"/>
              <a:t>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81599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uitzoeken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 van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theoretische</a:t>
            </a:r>
            <a:r>
              <a:rPr lang="en-US" dirty="0"/>
              <a:t> casus. 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ervan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we 15 MW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optimaal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verdelen</a:t>
            </a:r>
            <a:r>
              <a:rPr lang="en-US" dirty="0"/>
              <a:t> in </a:t>
            </a:r>
            <a:r>
              <a:rPr lang="en-US" dirty="0" err="1"/>
              <a:t>distributienetten</a:t>
            </a:r>
            <a:r>
              <a:rPr lang="en-US" dirty="0"/>
              <a:t>, </a:t>
            </a:r>
            <a:r>
              <a:rPr lang="en-US" dirty="0" err="1"/>
              <a:t>namelijk</a:t>
            </a:r>
            <a:r>
              <a:rPr lang="en-US" dirty="0"/>
              <a:t> ten </a:t>
            </a:r>
            <a:r>
              <a:rPr lang="en-US" dirty="0" err="1"/>
              <a:t>opzichte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middenspanningsnet</a:t>
            </a:r>
            <a:r>
              <a:rPr lang="en-US" dirty="0"/>
              <a:t> met 14 </a:t>
            </a:r>
            <a:r>
              <a:rPr lang="en-US" dirty="0" err="1"/>
              <a:t>bussen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gasnet</a:t>
            </a:r>
            <a:r>
              <a:rPr lang="en-US" dirty="0"/>
              <a:t> van 1 bar </a:t>
            </a:r>
            <a:r>
              <a:rPr lang="en-US" dirty="0" err="1"/>
              <a:t>dat</a:t>
            </a:r>
            <a:r>
              <a:rPr lang="en-US" dirty="0"/>
              <a:t> is </a:t>
            </a:r>
            <a:r>
              <a:rPr lang="en-US" dirty="0" err="1"/>
              <a:t>herbestemd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ten </a:t>
            </a:r>
            <a:r>
              <a:rPr lang="en-US" dirty="0" err="1"/>
              <a:t>opzichte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warmtenet</a:t>
            </a:r>
            <a:r>
              <a:rPr lang="en-US" dirty="0"/>
              <a:t> in de regio </a:t>
            </a:r>
            <a:r>
              <a:rPr lang="en-US" dirty="0" err="1"/>
              <a:t>waar</a:t>
            </a:r>
            <a:r>
              <a:rPr lang="en-US" dirty="0"/>
              <a:t> we de </a:t>
            </a:r>
            <a:r>
              <a:rPr lang="en-US" dirty="0" err="1"/>
              <a:t>restwarmte</a:t>
            </a:r>
            <a:r>
              <a:rPr lang="en-US" dirty="0"/>
              <a:t> van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.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diagram met alle </a:t>
            </a:r>
            <a:r>
              <a:rPr lang="en-US" dirty="0" err="1"/>
              <a:t>netten</a:t>
            </a:r>
            <a:r>
              <a:rPr lang="en-US" dirty="0"/>
              <a:t>. We </a:t>
            </a:r>
            <a:r>
              <a:rPr lang="en-US" dirty="0" err="1"/>
              <a:t>hebben</a:t>
            </a:r>
            <a:r>
              <a:rPr lang="en-US" dirty="0"/>
              <a:t> twee feeders in het </a:t>
            </a:r>
            <a:r>
              <a:rPr lang="en-US" dirty="0" err="1"/>
              <a:t>middenspanningsnet</a:t>
            </a:r>
            <a:r>
              <a:rPr lang="en-US" dirty="0"/>
              <a:t>, EF1 </a:t>
            </a:r>
            <a:r>
              <a:rPr lang="en-US" dirty="0" err="1"/>
              <a:t>en</a:t>
            </a:r>
            <a:r>
              <a:rPr lang="en-US" dirty="0"/>
              <a:t> EF2 (</a:t>
            </a:r>
            <a:r>
              <a:rPr lang="en-US" dirty="0" err="1"/>
              <a:t>wijs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met pointer). De </a:t>
            </a:r>
            <a:r>
              <a:rPr lang="en-US" dirty="0" err="1"/>
              <a:t>horizontale</a:t>
            </a:r>
            <a:r>
              <a:rPr lang="en-US" dirty="0"/>
              <a:t> </a:t>
            </a:r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bussen</a:t>
            </a:r>
            <a:r>
              <a:rPr lang="en-US" dirty="0"/>
              <a:t> in het </a:t>
            </a:r>
            <a:r>
              <a:rPr lang="en-US" dirty="0" err="1"/>
              <a:t>netwerk</a:t>
            </a:r>
            <a:r>
              <a:rPr lang="en-US" dirty="0"/>
              <a:t>, de </a:t>
            </a:r>
            <a:r>
              <a:rPr lang="en-US" dirty="0" err="1"/>
              <a:t>pijltjes</a:t>
            </a:r>
            <a:r>
              <a:rPr lang="en-US" dirty="0"/>
              <a:t> laten </a:t>
            </a:r>
            <a:r>
              <a:rPr lang="en-US" dirty="0" err="1"/>
              <a:t>elektriciteitsvraag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blauwe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gele</a:t>
            </a:r>
            <a:r>
              <a:rPr lang="en-US" dirty="0"/>
              <a:t> </a:t>
            </a:r>
            <a:r>
              <a:rPr lang="en-US" dirty="0" err="1"/>
              <a:t>rondjes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. Het </a:t>
            </a:r>
            <a:r>
              <a:rPr lang="en-US" dirty="0" err="1"/>
              <a:t>gasnet</a:t>
            </a:r>
            <a:r>
              <a:rPr lang="en-US" dirty="0"/>
              <a:t> is met de </a:t>
            </a:r>
            <a:r>
              <a:rPr lang="en-US" dirty="0" err="1"/>
              <a:t>stippellijnen</a:t>
            </a:r>
            <a:r>
              <a:rPr lang="en-US" dirty="0"/>
              <a:t> </a:t>
            </a:r>
            <a:r>
              <a:rPr lang="en-US" dirty="0" err="1"/>
              <a:t>getekent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vierkantjes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districtstations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waterstofvraag</a:t>
            </a:r>
            <a:r>
              <a:rPr lang="en-US" dirty="0"/>
              <a:t> achter zit.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037AB-BF39-42FD-B63A-987EE0FD9C0F}" type="slidenum">
              <a:rPr lang="en-NL" smtClean="0"/>
              <a:t>27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28665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ervan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in de </a:t>
            </a:r>
            <a:r>
              <a:rPr lang="en-US" dirty="0" err="1"/>
              <a:t>linkerfeeder</a:t>
            </a:r>
            <a:r>
              <a:rPr lang="en-US" dirty="0"/>
              <a:t> van het net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 is </a:t>
            </a:r>
            <a:r>
              <a:rPr lang="en-US" dirty="0" err="1"/>
              <a:t>gepland</a:t>
            </a:r>
            <a:r>
              <a:rPr lang="en-US" dirty="0"/>
              <a:t>, </a:t>
            </a:r>
            <a:r>
              <a:rPr lang="en-US" dirty="0" err="1"/>
              <a:t>zowel</a:t>
            </a:r>
            <a:r>
              <a:rPr lang="en-US" dirty="0"/>
              <a:t> wind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zon</a:t>
            </a:r>
            <a:r>
              <a:rPr lang="en-US" dirty="0"/>
              <a:t>,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piekinvoeding</a:t>
            </a:r>
            <a:r>
              <a:rPr lang="en-US" dirty="0"/>
              <a:t> van </a:t>
            </a:r>
            <a:r>
              <a:rPr lang="en-US" dirty="0" err="1"/>
              <a:t>zo’n</a:t>
            </a:r>
            <a:r>
              <a:rPr lang="en-US" dirty="0"/>
              <a:t> 13 MVA. Dat </a:t>
            </a:r>
            <a:r>
              <a:rPr lang="en-US" dirty="0" err="1"/>
              <a:t>zou</a:t>
            </a:r>
            <a:r>
              <a:rPr lang="en-US" dirty="0"/>
              <a:t> dan </a:t>
            </a:r>
            <a:r>
              <a:rPr lang="en-US" dirty="0" err="1"/>
              <a:t>betekenen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er </a:t>
            </a:r>
            <a:r>
              <a:rPr lang="en-US" dirty="0" err="1"/>
              <a:t>zware</a:t>
            </a:r>
            <a:r>
              <a:rPr lang="en-US" dirty="0"/>
              <a:t> </a:t>
            </a:r>
            <a:r>
              <a:rPr lang="en-US" dirty="0" err="1"/>
              <a:t>congestie</a:t>
            </a:r>
            <a:r>
              <a:rPr lang="en-US" dirty="0"/>
              <a:t> </a:t>
            </a:r>
            <a:r>
              <a:rPr lang="en-US" dirty="0" err="1"/>
              <a:t>optreed</a:t>
            </a:r>
            <a:r>
              <a:rPr lang="en-US" dirty="0"/>
              <a:t> in de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kabels</a:t>
            </a:r>
            <a:r>
              <a:rPr lang="en-US" dirty="0"/>
              <a:t> in het net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eigenlijk</a:t>
            </a:r>
            <a:r>
              <a:rPr lang="en-US" dirty="0"/>
              <a:t> de hele </a:t>
            </a:r>
            <a:r>
              <a:rPr lang="en-US" dirty="0" err="1"/>
              <a:t>linkerfeeder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, </a:t>
            </a:r>
            <a:r>
              <a:rPr lang="en-US" dirty="0" err="1"/>
              <a:t>dit</a:t>
            </a:r>
            <a:r>
              <a:rPr lang="en-US" dirty="0"/>
              <a:t> is in het rood </a:t>
            </a:r>
            <a:r>
              <a:rPr lang="en-US" dirty="0" err="1"/>
              <a:t>weergeven</a:t>
            </a:r>
            <a:r>
              <a:rPr lang="en-US" dirty="0"/>
              <a:t>. Dus, </a:t>
            </a:r>
            <a:r>
              <a:rPr lang="en-US" sz="1200" dirty="0"/>
              <a:t>we </a:t>
            </a:r>
            <a:r>
              <a:rPr lang="en-US" sz="1200" dirty="0" err="1"/>
              <a:t>simuleren</a:t>
            </a:r>
            <a:r>
              <a:rPr lang="en-US" sz="1200" dirty="0"/>
              <a:t> </a:t>
            </a:r>
            <a:r>
              <a:rPr lang="en-US" sz="1200" dirty="0" err="1"/>
              <a:t>hier</a:t>
            </a:r>
            <a:r>
              <a:rPr lang="en-US" sz="1200" dirty="0"/>
              <a:t>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nl-NL" sz="1200" dirty="0"/>
              <a:t>extreem toekomstscenario waarin een grote hoeveelheid geplande decentrale opwek resulteert in de noodzaak om het distributienet te verzwaren.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037AB-BF39-42FD-B63A-987EE0FD9C0F}" type="slidenum">
              <a:rPr lang="en-NL" smtClean="0"/>
              <a:t>28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3611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 de </a:t>
            </a:r>
            <a:r>
              <a:rPr lang="en-US" dirty="0" err="1"/>
              <a:t>vraag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we de </a:t>
            </a:r>
            <a:r>
              <a:rPr lang="en-US" dirty="0" err="1"/>
              <a:t>elektrolyeers</a:t>
            </a:r>
            <a:r>
              <a:rPr lang="en-US" dirty="0"/>
              <a:t> </a:t>
            </a:r>
            <a:r>
              <a:rPr lang="en-US" dirty="0" err="1"/>
              <a:t>plaatsen</a:t>
            </a:r>
            <a:r>
              <a:rPr lang="en-US" dirty="0"/>
              <a:t>. </a:t>
            </a:r>
            <a:r>
              <a:rPr lang="en-US" dirty="0" err="1"/>
              <a:t>Hiervoor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we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perspectief</a:t>
            </a:r>
            <a:r>
              <a:rPr lang="en-US" dirty="0"/>
              <a:t> van de </a:t>
            </a:r>
            <a:r>
              <a:rPr lang="en-US" dirty="0" err="1"/>
              <a:t>eigenaar</a:t>
            </a:r>
            <a:r>
              <a:rPr lang="en-US" dirty="0"/>
              <a:t> van de </a:t>
            </a:r>
            <a:r>
              <a:rPr lang="en-US" dirty="0" err="1"/>
              <a:t>elektrolyzers</a:t>
            </a:r>
            <a:r>
              <a:rPr lang="en-US" dirty="0"/>
              <a:t>.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</a:t>
            </a:r>
            <a:r>
              <a:rPr lang="en-US" dirty="0" err="1"/>
              <a:t>maximaliseren</a:t>
            </a:r>
            <a:r>
              <a:rPr lang="en-US" dirty="0"/>
              <a:t> door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evt</a:t>
            </a:r>
            <a:r>
              <a:rPr lang="en-US" dirty="0"/>
              <a:t> </a:t>
            </a:r>
            <a:r>
              <a:rPr lang="en-US" dirty="0" err="1"/>
              <a:t>restwarmte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verkoen</a:t>
            </a:r>
            <a:r>
              <a:rPr lang="en-US" dirty="0"/>
              <a:t>, </a:t>
            </a:r>
            <a:r>
              <a:rPr lang="en-US" dirty="0" err="1"/>
              <a:t>tegen</a:t>
            </a:r>
            <a:r>
              <a:rPr lang="en-US" dirty="0"/>
              <a:t> het </a:t>
            </a:r>
            <a:r>
              <a:rPr lang="en-US" dirty="0" err="1"/>
              <a:t>liefst</a:t>
            </a:r>
            <a:r>
              <a:rPr lang="en-US" dirty="0"/>
              <a:t>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stroomprijzen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minimale</a:t>
            </a:r>
            <a:r>
              <a:rPr lang="en-US" dirty="0"/>
              <a:t> </a:t>
            </a:r>
            <a:r>
              <a:rPr lang="en-US" dirty="0" err="1"/>
              <a:t>infrastructuurkosten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29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50198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51B77-4E61-3B91-C9F8-07A8AAE1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BABC4-02C2-295F-84A6-FD2687E54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6C03CF-727E-9CEB-04FC-4D76792CA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Nou als we nu </a:t>
            </a:r>
            <a:r>
              <a:rPr lang="nl-NL" dirty="0" err="1"/>
              <a:t>elektrolyzers</a:t>
            </a:r>
            <a:r>
              <a:rPr lang="nl-NL" dirty="0"/>
              <a:t> voor netcongestie, kan gederfde winst veroorzaken door gemiste waterstof/</a:t>
            </a:r>
            <a:r>
              <a:rPr lang="nl-NL" dirty="0" err="1"/>
              <a:t>reswarmte</a:t>
            </a:r>
            <a:r>
              <a:rPr lang="nl-NL" dirty="0"/>
              <a:t> verkoop, ongunstige stroomprijzen en hogere infrastructuurkosten.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A9996-DE0A-DC10-9F35-9DE7CD320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30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10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7832-A6A3-EA53-3CB3-97275801B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A720DD-F1C7-8641-9B61-6845B444A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50709-EA1D-1524-8918-E98C02B08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Dus,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we het </a:t>
            </a:r>
            <a:r>
              <a:rPr lang="en-US" dirty="0" err="1"/>
              <a:t>eigenlijk</a:t>
            </a:r>
            <a:r>
              <a:rPr lang="en-US" dirty="0"/>
              <a:t> over </a:t>
            </a:r>
            <a:r>
              <a:rPr lang="en-US" dirty="0" err="1"/>
              <a:t>elektrolhzers</a:t>
            </a:r>
            <a:r>
              <a:rPr lang="en-US" dirty="0"/>
              <a:t>. </a:t>
            </a:r>
            <a:r>
              <a:rPr lang="en-US" dirty="0" err="1"/>
              <a:t>Hievoor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we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energiesysteem</a:t>
            </a:r>
            <a:r>
              <a:rPr lang="en-US" dirty="0"/>
              <a:t> van de toekoms.t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EFE6F-770A-ECE1-0AFE-0F47AC892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80510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11726-325F-E524-D932-33A5646AD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844F8-ACF7-DF67-80C5-A41CCCB42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427EF-6FAF-BF6F-27B1-5129A77A7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hierin</a:t>
            </a:r>
            <a:r>
              <a:rPr lang="en-US" dirty="0"/>
              <a:t> de </a:t>
            </a:r>
            <a:r>
              <a:rPr lang="en-US" dirty="0" err="1"/>
              <a:t>aanname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gederfde</a:t>
            </a:r>
            <a:r>
              <a:rPr lang="en-US" dirty="0"/>
              <a:t> </a:t>
            </a:r>
            <a:r>
              <a:rPr lang="en-US" dirty="0" err="1"/>
              <a:t>baten</a:t>
            </a:r>
            <a:r>
              <a:rPr lang="en-US" dirty="0"/>
              <a:t> om </a:t>
            </a:r>
            <a:r>
              <a:rPr lang="en-US" dirty="0" err="1"/>
              <a:t>elektrolyzers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netcongestie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vergoed</a:t>
            </a:r>
            <a:r>
              <a:rPr lang="en-US" dirty="0"/>
              <a:t> door </a:t>
            </a:r>
            <a:r>
              <a:rPr lang="en-US" dirty="0" err="1"/>
              <a:t>netbeheerder</a:t>
            </a:r>
            <a:r>
              <a:rPr lang="en-US" dirty="0"/>
              <a:t>. We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verzwaringskosten</a:t>
            </a:r>
            <a:r>
              <a:rPr lang="en-US" dirty="0"/>
              <a:t> van </a:t>
            </a:r>
            <a:r>
              <a:rPr lang="en-US" dirty="0" err="1"/>
              <a:t>elektricitetisnetten</a:t>
            </a:r>
            <a:r>
              <a:rPr lang="en-US" dirty="0"/>
              <a:t> </a:t>
            </a:r>
            <a:r>
              <a:rPr lang="en-US" dirty="0" err="1"/>
              <a:t>o.a.</a:t>
            </a:r>
            <a:r>
              <a:rPr lang="en-US" dirty="0"/>
              <a:t> </a:t>
            </a:r>
            <a:r>
              <a:rPr lang="en-US" dirty="0" err="1"/>
              <a:t>vergelijken</a:t>
            </a:r>
            <a:r>
              <a:rPr lang="en-US" dirty="0"/>
              <a:t> met die </a:t>
            </a:r>
            <a:r>
              <a:rPr lang="en-US" dirty="0" err="1"/>
              <a:t>gederfte</a:t>
            </a:r>
            <a:r>
              <a:rPr lang="en-US" dirty="0"/>
              <a:t> </a:t>
            </a:r>
            <a:r>
              <a:rPr lang="en-US" dirty="0" err="1"/>
              <a:t>baten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scenario </a:t>
            </a:r>
            <a:r>
              <a:rPr lang="en-US" dirty="0" err="1"/>
              <a:t>waarin</a:t>
            </a:r>
            <a:r>
              <a:rPr lang="en-US" dirty="0"/>
              <a:t> we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optimale</a:t>
            </a:r>
            <a:r>
              <a:rPr lang="en-US" dirty="0"/>
              <a:t> </a:t>
            </a:r>
            <a:r>
              <a:rPr lang="en-US" dirty="0" err="1"/>
              <a:t>plaatsing</a:t>
            </a:r>
            <a:r>
              <a:rPr lang="en-US" dirty="0"/>
              <a:t> ten </a:t>
            </a:r>
            <a:r>
              <a:rPr lang="en-US" dirty="0" err="1"/>
              <a:t>opzichte</a:t>
            </a:r>
            <a:r>
              <a:rPr lang="en-US" dirty="0"/>
              <a:t> van het </a:t>
            </a:r>
            <a:r>
              <a:rPr lang="en-US" dirty="0" err="1"/>
              <a:t>elektricietisnet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C053E-259B-BA09-DEE6-701B7F1E8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31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8455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584B4-9357-7DC1-9A95-836D89C87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13902-16F4-5EF6-752E-0C4BA488B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C4887D-33A7-F7DD-A5B1-35795E0D6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zullen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scenario </a:t>
            </a:r>
            <a:r>
              <a:rPr lang="en-US" dirty="0" err="1"/>
              <a:t>kijken</a:t>
            </a:r>
            <a:r>
              <a:rPr lang="en-US" dirty="0"/>
              <a:t>  </a:t>
            </a:r>
            <a:r>
              <a:rPr lang="en-US" dirty="0" err="1"/>
              <a:t>waarin</a:t>
            </a:r>
            <a:r>
              <a:rPr lang="en-US" dirty="0"/>
              <a:t> we de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optimaal</a:t>
            </a:r>
            <a:r>
              <a:rPr lang="en-US" dirty="0"/>
              <a:t> </a:t>
            </a:r>
            <a:r>
              <a:rPr lang="en-US" dirty="0" err="1"/>
              <a:t>plaatsen</a:t>
            </a:r>
            <a:r>
              <a:rPr lang="en-US" dirty="0"/>
              <a:t> ten </a:t>
            </a:r>
            <a:r>
              <a:rPr lang="en-US" dirty="0" err="1"/>
              <a:t>opzichte</a:t>
            </a:r>
            <a:r>
              <a:rPr lang="en-US" dirty="0"/>
              <a:t> van het </a:t>
            </a:r>
            <a:r>
              <a:rPr lang="en-US" dirty="0" err="1"/>
              <a:t>elektricietisne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ABA2E-B685-FC5E-436E-45C3A086C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32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7733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Hier </a:t>
            </a:r>
            <a:r>
              <a:rPr lang="en-US" dirty="0" err="1"/>
              <a:t>zien</a:t>
            </a:r>
            <a:r>
              <a:rPr lang="en-US" dirty="0"/>
              <a:t> we de </a:t>
            </a:r>
            <a:r>
              <a:rPr lang="en-US" dirty="0" err="1"/>
              <a:t>optimale</a:t>
            </a:r>
            <a:r>
              <a:rPr lang="en-US" dirty="0"/>
              <a:t> </a:t>
            </a:r>
            <a:r>
              <a:rPr lang="en-US" dirty="0" err="1"/>
              <a:t>verdeling</a:t>
            </a:r>
            <a:r>
              <a:rPr lang="en-US" dirty="0"/>
              <a:t> van </a:t>
            </a:r>
            <a:r>
              <a:rPr lang="en-US" dirty="0" err="1"/>
              <a:t>elektrolyzers</a:t>
            </a:r>
            <a:r>
              <a:rPr lang="en-US" dirty="0"/>
              <a:t> in het </a:t>
            </a:r>
            <a:r>
              <a:rPr lang="en-US" dirty="0" err="1"/>
              <a:t>elektricteitsnet</a:t>
            </a:r>
            <a:r>
              <a:rPr lang="en-US" dirty="0"/>
              <a:t>. De </a:t>
            </a:r>
            <a:r>
              <a:rPr lang="en-US" dirty="0" err="1"/>
              <a:t>driehoekjes</a:t>
            </a:r>
            <a:r>
              <a:rPr lang="en-US" dirty="0"/>
              <a:t> </a:t>
            </a:r>
            <a:r>
              <a:rPr lang="en-US" dirty="0" err="1"/>
              <a:t>weergeven</a:t>
            </a:r>
            <a:r>
              <a:rPr lang="en-US" dirty="0"/>
              <a:t> de </a:t>
            </a:r>
            <a:r>
              <a:rPr lang="en-US" dirty="0" err="1"/>
              <a:t>elektrolyzers</a:t>
            </a:r>
            <a:r>
              <a:rPr lang="en-US" dirty="0"/>
              <a:t>. We </a:t>
            </a:r>
            <a:r>
              <a:rPr lang="en-US" dirty="0" err="1"/>
              <a:t>nemen</a:t>
            </a:r>
            <a:r>
              <a:rPr lang="en-US" dirty="0"/>
              <a:t> nu even </a:t>
            </a:r>
            <a:r>
              <a:rPr lang="en-US" dirty="0" err="1"/>
              <a:t>niet</a:t>
            </a:r>
            <a:r>
              <a:rPr lang="en-US" dirty="0"/>
              <a:t> het </a:t>
            </a:r>
            <a:r>
              <a:rPr lang="en-US" dirty="0" err="1"/>
              <a:t>gasnet</a:t>
            </a:r>
            <a:r>
              <a:rPr lang="en-US" dirty="0"/>
              <a:t> mee,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er </a:t>
            </a:r>
            <a:r>
              <a:rPr lang="en-US" dirty="0" err="1"/>
              <a:t>eigenlijk</a:t>
            </a:r>
            <a:r>
              <a:rPr lang="en-US" dirty="0"/>
              <a:t> van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plaatse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verkocht</a:t>
            </a:r>
            <a:r>
              <a:rPr lang="en-US" dirty="0"/>
              <a:t>. We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restwarmte</a:t>
            </a:r>
            <a:r>
              <a:rPr lang="en-US" dirty="0"/>
              <a:t> van </a:t>
            </a:r>
            <a:r>
              <a:rPr lang="en-US" dirty="0" err="1"/>
              <a:t>elektrolyzers</a:t>
            </a:r>
            <a:r>
              <a:rPr lang="en-US" dirty="0"/>
              <a:t>... De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de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verzwaringen</a:t>
            </a:r>
            <a:r>
              <a:rPr lang="en-US" dirty="0"/>
              <a:t> in het e-net </a:t>
            </a:r>
            <a:r>
              <a:rPr lang="en-US" dirty="0" err="1"/>
              <a:t>voorkomen</a:t>
            </a:r>
            <a:r>
              <a:rPr lang="en-US" dirty="0"/>
              <a:t>, </a:t>
            </a:r>
            <a:r>
              <a:rPr lang="en-US" dirty="0" err="1"/>
              <a:t>behalve</a:t>
            </a:r>
            <a:r>
              <a:rPr lang="en-US" dirty="0"/>
              <a:t> in de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linksboven</a:t>
            </a:r>
            <a:r>
              <a:rPr lang="en-US" dirty="0"/>
              <a:t>,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037AB-BF39-42FD-B63A-987EE0FD9C0F}" type="slidenum">
              <a:rPr lang="en-NL" smtClean="0"/>
              <a:t>33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4383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538B8-EC05-9938-BD67-8F34013E7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538A91-3210-ACCB-F70E-3F34F5CBC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7D3BBE-F4F6-3624-140C-783E1A9B8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lijn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. </a:t>
            </a:r>
            <a:r>
              <a:rPr lang="en-US" dirty="0" err="1"/>
              <a:t>Waarom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6EC2B-7319-4FA5-AED2-2D6014951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037AB-BF39-42FD-B63A-987EE0FD9C0F}" type="slidenum">
              <a:rPr lang="en-NL" smtClean="0"/>
              <a:t>34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557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807D2-BBDD-71BF-D5B7-56E309E8C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FAF92-E372-8145-F0A3-B8AF4D953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EEAB7-C4B2-22DC-BEBB-93DB21887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nu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de extra </a:t>
            </a:r>
            <a:r>
              <a:rPr lang="en-US" dirty="0" err="1"/>
              <a:t>elektrictietisvraag</a:t>
            </a:r>
            <a:r>
              <a:rPr lang="en-US" dirty="0"/>
              <a:t> van de </a:t>
            </a:r>
            <a:r>
              <a:rPr lang="en-US" dirty="0" err="1"/>
              <a:t>electorlyzers</a:t>
            </a:r>
            <a:r>
              <a:rPr lang="en-US" dirty="0"/>
              <a:t> in de linker feeder. Het is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electrlyzers</a:t>
            </a:r>
            <a:r>
              <a:rPr lang="en-US" dirty="0"/>
              <a:t> </a:t>
            </a:r>
            <a:r>
              <a:rPr lang="en-US" dirty="0" err="1"/>
              <a:t>congestie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verkomen</a:t>
            </a:r>
            <a:r>
              <a:rPr lang="en-US" dirty="0"/>
              <a:t> door </a:t>
            </a:r>
            <a:r>
              <a:rPr lang="en-US" dirty="0" err="1"/>
              <a:t>opwek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vangen</a:t>
            </a:r>
            <a:r>
              <a:rPr lang="en-US" dirty="0"/>
              <a:t>. Maar, de </a:t>
            </a:r>
            <a:r>
              <a:rPr lang="en-US" dirty="0" err="1"/>
              <a:t>elektrolyzer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natuurlijk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produceren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de </a:t>
            </a:r>
            <a:r>
              <a:rPr lang="en-US" dirty="0" err="1"/>
              <a:t>zon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schijnt</a:t>
            </a:r>
            <a:r>
              <a:rPr lang="en-US" dirty="0"/>
              <a:t>. Ten </a:t>
            </a:r>
            <a:r>
              <a:rPr lang="en-US" dirty="0" err="1"/>
              <a:t>tijde</a:t>
            </a:r>
            <a:r>
              <a:rPr lang="en-US" dirty="0"/>
              <a:t> van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elektricitetisvraag</a:t>
            </a:r>
            <a:r>
              <a:rPr lang="en-US" dirty="0"/>
              <a:t> </a:t>
            </a:r>
            <a:r>
              <a:rPr lang="en-US" dirty="0" err="1"/>
              <a:t>zouden</a:t>
            </a:r>
            <a:r>
              <a:rPr lang="en-US" dirty="0"/>
              <a:t> de </a:t>
            </a:r>
            <a:r>
              <a:rPr lang="en-US" dirty="0" err="1"/>
              <a:t>elekctrolyzers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afgeregeld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vraagcongesite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brengt</a:t>
            </a:r>
            <a:r>
              <a:rPr lang="en-US" dirty="0"/>
              <a:t> </a:t>
            </a:r>
            <a:r>
              <a:rPr lang="en-US" dirty="0" err="1"/>
              <a:t>geferde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met </a:t>
            </a:r>
            <a:r>
              <a:rPr lang="en-US" dirty="0" err="1"/>
              <a:t>zich</a:t>
            </a:r>
            <a:r>
              <a:rPr lang="en-US" dirty="0"/>
              <a:t> mee. </a:t>
            </a:r>
            <a:r>
              <a:rPr lang="en-US" dirty="0" err="1"/>
              <a:t>Deze</a:t>
            </a:r>
            <a:r>
              <a:rPr lang="en-US" dirty="0"/>
              <a:t>  </a:t>
            </a:r>
            <a:r>
              <a:rPr lang="en-US" dirty="0" err="1"/>
              <a:t>gederfde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is zo </a:t>
            </a:r>
            <a:r>
              <a:rPr lang="en-US" dirty="0" err="1"/>
              <a:t>hoog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goedkoper</a:t>
            </a:r>
            <a:r>
              <a:rPr lang="en-US" dirty="0"/>
              <a:t> is om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lijn</a:t>
            </a:r>
            <a:r>
              <a:rPr lang="en-US" dirty="0"/>
              <a:t> maar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verzwaren</a:t>
            </a:r>
            <a:r>
              <a:rPr lang="en-US" dirty="0"/>
              <a:t>. </a:t>
            </a:r>
            <a:r>
              <a:rPr lang="en-US" dirty="0" err="1"/>
              <a:t>Kortom</a:t>
            </a:r>
            <a:r>
              <a:rPr lang="en-US" dirty="0"/>
              <a:t>, we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van de </a:t>
            </a:r>
            <a:r>
              <a:rPr lang="en-US" dirty="0" err="1"/>
              <a:t>verzwaringen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, maar </a:t>
            </a:r>
            <a:r>
              <a:rPr lang="en-US" dirty="0" err="1"/>
              <a:t>niet</a:t>
            </a:r>
            <a:r>
              <a:rPr lang="en-US" dirty="0"/>
              <a:t> alle.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9405-2524-7B49-2003-BF170EC53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037AB-BF39-42FD-B63A-987EE0FD9C0F}" type="slidenum">
              <a:rPr lang="en-NL" smtClean="0"/>
              <a:t>35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74562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kijken</a:t>
            </a:r>
            <a:r>
              <a:rPr lang="en-US" dirty="0"/>
              <a:t> we nu </a:t>
            </a:r>
            <a:r>
              <a:rPr lang="en-US" dirty="0" err="1"/>
              <a:t>naar</a:t>
            </a:r>
            <a:r>
              <a:rPr lang="en-US" dirty="0"/>
              <a:t> het scenario </a:t>
            </a:r>
            <a:r>
              <a:rPr lang="en-US" dirty="0" err="1"/>
              <a:t>waar</a:t>
            </a:r>
            <a:r>
              <a:rPr lang="en-US" dirty="0"/>
              <a:t> we </a:t>
            </a:r>
            <a:r>
              <a:rPr lang="en-US" dirty="0" err="1"/>
              <a:t>ook</a:t>
            </a:r>
            <a:r>
              <a:rPr lang="en-US" dirty="0"/>
              <a:t> de </a:t>
            </a:r>
            <a:r>
              <a:rPr lang="en-US" dirty="0" err="1"/>
              <a:t>afzetmgelijkehden</a:t>
            </a:r>
            <a:r>
              <a:rPr lang="en-US" dirty="0"/>
              <a:t> van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meenemen</a:t>
            </a:r>
            <a:r>
              <a:rPr lang="en-US" dirty="0"/>
              <a:t>. We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ervan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gasnet</a:t>
            </a:r>
            <a:r>
              <a:rPr lang="en-US" dirty="0"/>
              <a:t> van 1 bar in de regio is die is </a:t>
            </a:r>
            <a:r>
              <a:rPr lang="en-US" dirty="0" err="1"/>
              <a:t>herbestemd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36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79629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75A6-5BE2-D66C-9349-28D06024C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A51340-B873-9435-76D6-8FBB67180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FEA49-E644-BDFC-3BCD-702129582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Wanneer we ook het gasnet meenemen in de analyse, zien we dat het model de </a:t>
            </a:r>
            <a:r>
              <a:rPr lang="nl-NL" dirty="0" err="1"/>
              <a:t>elektrolysers</a:t>
            </a:r>
            <a:r>
              <a:rPr lang="nl-NL" dirty="0"/>
              <a:t> op andere locaties </a:t>
            </a:r>
            <a:r>
              <a:rPr lang="nl-NL" b="0" dirty="0"/>
              <a:t>plaats</a:t>
            </a:r>
            <a:r>
              <a:rPr lang="nl-NL" dirty="0"/>
              <a:t> geplaatst en meer elektriciteitskabels verzwaard.  Waarom is dit zo??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B1BD6-DB89-7DE7-AD03-99F129861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037AB-BF39-42FD-B63A-987EE0FD9C0F}" type="slidenum">
              <a:rPr lang="en-NL" smtClean="0"/>
              <a:t>37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22617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B0A94-79EF-1D18-8BF9-E3C40B6A0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B310E-4328-488F-B911-241E99614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1D3BF-09A4-4131-6AC3-91CFB2AB0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komt door </a:t>
            </a:r>
            <a:r>
              <a:rPr lang="nl-NL" b="1" dirty="0"/>
              <a:t>congestie in het gasnet</a:t>
            </a:r>
            <a:r>
              <a:rPr lang="nl-NL" dirty="0"/>
              <a:t>, die ontstaat wanneer er </a:t>
            </a:r>
            <a:r>
              <a:rPr lang="nl-NL" b="1" dirty="0"/>
              <a:t>weinig vraag naar waterstof is, maar juist veel waterstof wordt geproduceerd. Wanneer </a:t>
            </a:r>
            <a:r>
              <a:rPr lang="nl-NL" b="1" dirty="0" err="1"/>
              <a:t>electrolyzers</a:t>
            </a:r>
            <a:r>
              <a:rPr lang="nl-NL" b="1" dirty="0"/>
              <a:t> aan het uiteinde van de </a:t>
            </a:r>
            <a:r>
              <a:rPr lang="nl-NL" b="1" dirty="0" err="1"/>
              <a:t>gasfeeder</a:t>
            </a:r>
            <a:r>
              <a:rPr lang="nl-NL" b="1" dirty="0"/>
              <a:t> </a:t>
            </a:r>
            <a:r>
              <a:rPr lang="nl-NL" b="1" dirty="0" err="1"/>
              <a:t>invoeden</a:t>
            </a:r>
            <a:r>
              <a:rPr lang="nl-NL" b="1" dirty="0"/>
              <a:t>, kan de druk te hoog worden. </a:t>
            </a:r>
            <a:r>
              <a:rPr lang="nl-NL" dirty="0"/>
              <a:t>Hierdoor kunnen de </a:t>
            </a:r>
            <a:r>
              <a:rPr lang="nl-NL" dirty="0" err="1"/>
              <a:t>electrolyzers</a:t>
            </a:r>
            <a:r>
              <a:rPr lang="nl-NL" dirty="0"/>
              <a:t> </a:t>
            </a:r>
            <a:r>
              <a:rPr lang="nl-NL" b="1" dirty="0"/>
              <a:t>niet overal worden geplaatst</a:t>
            </a:r>
            <a:r>
              <a:rPr lang="nl-NL" dirty="0"/>
              <a:t>, en kunnen ze </a:t>
            </a:r>
            <a:r>
              <a:rPr lang="nl-NL" b="1" dirty="0"/>
              <a:t>niet altijd op vol vermogen draaien</a:t>
            </a:r>
            <a:r>
              <a:rPr lang="nl-NL" dirty="0"/>
              <a:t> om de pieken in het elektriciteitsnet op te vangen.</a:t>
            </a:r>
          </a:p>
          <a:p>
            <a:endParaRPr lang="nl-NL" dirty="0"/>
          </a:p>
          <a:p>
            <a:r>
              <a:rPr lang="nl-NL" dirty="0"/>
              <a:t>We maken hier eigenlijk vergelijking tussen verzwaren gasnet en </a:t>
            </a:r>
            <a:r>
              <a:rPr lang="nl-NL" dirty="0" err="1"/>
              <a:t>verwaren</a:t>
            </a:r>
            <a:r>
              <a:rPr lang="nl-NL" dirty="0"/>
              <a:t> e-net.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CDBFC-9B33-D780-5AE4-426F6AB0D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037AB-BF39-42FD-B63A-987EE0FD9C0F}" type="slidenum">
              <a:rPr lang="en-NL" smtClean="0"/>
              <a:t>38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6465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het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39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120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D2CC5-35D9-7A6C-B85C-AE8E83F4D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578E79-5BC1-16FE-A6BE-FD58F1C99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D7116-84FC-DBE5-7AFF-D82844F85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tot slot, </a:t>
            </a:r>
            <a:r>
              <a:rPr lang="en-US" dirty="0" err="1"/>
              <a:t>kijken</a:t>
            </a:r>
            <a:r>
              <a:rPr lang="en-US" dirty="0"/>
              <a:t> we </a:t>
            </a:r>
            <a:r>
              <a:rPr lang="en-US" dirty="0" err="1"/>
              <a:t>rechts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optimale</a:t>
            </a:r>
            <a:r>
              <a:rPr lang="en-US" dirty="0"/>
              <a:t> </a:t>
            </a:r>
            <a:r>
              <a:rPr lang="en-US" dirty="0" err="1"/>
              <a:t>verdeling</a:t>
            </a:r>
            <a:r>
              <a:rPr lang="en-US" dirty="0"/>
              <a:t> van </a:t>
            </a:r>
            <a:r>
              <a:rPr lang="en-US" dirty="0" err="1"/>
              <a:t>electrolyzers</a:t>
            </a:r>
            <a:r>
              <a:rPr lang="en-US" dirty="0"/>
              <a:t> in het </a:t>
            </a:r>
            <a:r>
              <a:rPr lang="en-US" dirty="0" err="1"/>
              <a:t>elektricitetisnet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gasnet</a:t>
            </a:r>
            <a:r>
              <a:rPr lang="en-US" dirty="0"/>
              <a:t>, </a:t>
            </a:r>
            <a:r>
              <a:rPr lang="en-US" b="1" dirty="0" err="1"/>
              <a:t>en</a:t>
            </a:r>
            <a:r>
              <a:rPr lang="en-US" dirty="0"/>
              <a:t> ten </a:t>
            </a:r>
            <a:r>
              <a:rPr lang="en-US" dirty="0" err="1"/>
              <a:t>opzichte</a:t>
            </a:r>
            <a:r>
              <a:rPr lang="en-US" dirty="0"/>
              <a:t> van het </a:t>
            </a:r>
            <a:r>
              <a:rPr lang="en-US" dirty="0" err="1"/>
              <a:t>warmtenet</a:t>
            </a:r>
            <a:r>
              <a:rPr lang="en-US" dirty="0"/>
              <a:t>. We </a:t>
            </a:r>
            <a:r>
              <a:rPr lang="en-US" dirty="0" err="1"/>
              <a:t>zien</a:t>
            </a:r>
            <a:r>
              <a:rPr lang="en-US" dirty="0"/>
              <a:t> nu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plaatje</a:t>
            </a:r>
            <a:r>
              <a:rPr lang="en-US" dirty="0"/>
              <a:t> </a:t>
            </a:r>
            <a:r>
              <a:rPr lang="en-US" dirty="0" err="1"/>
              <a:t>ontstaan</a:t>
            </a:r>
            <a:r>
              <a:rPr lang="en-US" dirty="0"/>
              <a:t>, </a:t>
            </a:r>
            <a:r>
              <a:rPr lang="en-US" dirty="0" err="1"/>
              <a:t>namelijk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electrolyzer</a:t>
            </a:r>
            <a:r>
              <a:rPr lang="en-US" dirty="0"/>
              <a:t> die op bus 11 </a:t>
            </a:r>
            <a:r>
              <a:rPr lang="en-US" dirty="0" err="1"/>
              <a:t>stond</a:t>
            </a:r>
            <a:r>
              <a:rPr lang="en-US" dirty="0"/>
              <a:t> nu op bus 8 </a:t>
            </a:r>
            <a:r>
              <a:rPr lang="en-US" dirty="0" err="1"/>
              <a:t>staat</a:t>
            </a:r>
            <a:r>
              <a:rPr lang="en-US" dirty="0"/>
              <a:t>, </a:t>
            </a:r>
            <a:r>
              <a:rPr lang="en-US" dirty="0" err="1"/>
              <a:t>dichterbij</a:t>
            </a:r>
            <a:r>
              <a:rPr lang="en-US" dirty="0"/>
              <a:t> het </a:t>
            </a:r>
            <a:r>
              <a:rPr lang="en-US" dirty="0" err="1"/>
              <a:t>warmtenet</a:t>
            </a:r>
            <a:r>
              <a:rPr lang="en-US" dirty="0"/>
              <a:t>. Nu </a:t>
            </a:r>
            <a:r>
              <a:rPr lang="en-US" dirty="0" err="1"/>
              <a:t>moeten</a:t>
            </a:r>
            <a:r>
              <a:rPr lang="en-US" dirty="0"/>
              <a:t> we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kabels</a:t>
            </a:r>
            <a:r>
              <a:rPr lang="en-US" dirty="0"/>
              <a:t> in het e-net </a:t>
            </a:r>
            <a:r>
              <a:rPr lang="en-US" dirty="0" err="1"/>
              <a:t>verzwaren</a:t>
            </a:r>
            <a:r>
              <a:rPr lang="en-US" dirty="0"/>
              <a:t>.  Q: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gebeurt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A: Het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duurder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om de </a:t>
            </a:r>
            <a:r>
              <a:rPr lang="en-US" dirty="0" err="1"/>
              <a:t>gederfde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van </a:t>
            </a:r>
            <a:r>
              <a:rPr lang="en-US" dirty="0" err="1"/>
              <a:t>restwarmteverkoot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vergoeden</a:t>
            </a:r>
            <a:r>
              <a:rPr lang="en-US" dirty="0"/>
              <a:t> dan het </a:t>
            </a:r>
            <a:r>
              <a:rPr lang="en-US" dirty="0" err="1"/>
              <a:t>verzwaren</a:t>
            </a:r>
            <a:r>
              <a:rPr lang="en-US" dirty="0"/>
              <a:t> van de </a:t>
            </a:r>
            <a:r>
              <a:rPr lang="en-US" dirty="0" err="1"/>
              <a:t>kabel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Kortom</a:t>
            </a:r>
            <a:r>
              <a:rPr lang="en-US" dirty="0"/>
              <a:t>, we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eigenlijk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afruil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conegstie</a:t>
            </a:r>
            <a:r>
              <a:rPr lang="en-US" dirty="0"/>
              <a:t> </a:t>
            </a:r>
            <a:r>
              <a:rPr lang="en-US" dirty="0" err="1"/>
              <a:t>oplossen</a:t>
            </a:r>
            <a:r>
              <a:rPr lang="en-US" dirty="0"/>
              <a:t> in het e-net, </a:t>
            </a:r>
            <a:r>
              <a:rPr lang="en-US" dirty="0" err="1"/>
              <a:t>congestie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 in het </a:t>
            </a:r>
            <a:r>
              <a:rPr lang="en-US" dirty="0" err="1"/>
              <a:t>gasnet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restwarmte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.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F7524-3306-598E-C841-01FAA1EA6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037AB-BF39-42FD-B63A-987EE0FD9C0F}" type="slidenum">
              <a:rPr lang="en-NL" smtClean="0"/>
              <a:t>40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295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 </a:t>
            </a:r>
            <a:r>
              <a:rPr lang="en-US" dirty="0" err="1"/>
              <a:t>integrale</a:t>
            </a:r>
            <a:r>
              <a:rPr lang="en-US" dirty="0"/>
              <a:t> </a:t>
            </a:r>
            <a:r>
              <a:rPr lang="en-US" dirty="0" err="1"/>
              <a:t>infrastructuurverkenningen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netbeheerders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energiesysteem</a:t>
            </a:r>
            <a:r>
              <a:rPr lang="en-US" dirty="0"/>
              <a:t> van de </a:t>
            </a:r>
            <a:r>
              <a:rPr lang="en-US" dirty="0" err="1"/>
              <a:t>toekomst</a:t>
            </a:r>
            <a:r>
              <a:rPr lang="en-US" dirty="0"/>
              <a:t> </a:t>
            </a:r>
            <a:r>
              <a:rPr lang="en-US" dirty="0" err="1"/>
              <a:t>onderzocht</a:t>
            </a:r>
            <a:r>
              <a:rPr lang="en-US" dirty="0"/>
              <a:t>. </a:t>
            </a:r>
            <a:r>
              <a:rPr lang="en-US" dirty="0" err="1"/>
              <a:t>Hiertoe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ze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toekomstscenarios</a:t>
            </a:r>
            <a:r>
              <a:rPr lang="en-US" dirty="0"/>
              <a:t> laten </a:t>
            </a:r>
            <a:r>
              <a:rPr lang="en-US" dirty="0" err="1"/>
              <a:t>maken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609865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6DEC1-4FD0-6D2E-2F11-704A63BA0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BF636-A6ED-659C-CFB1-BAB66A15C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32F35-5D76-5F7C-8C60-C86C8338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7FF09-0D43-05A3-EEBB-D3810A90F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41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1109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Hier </a:t>
            </a:r>
            <a:r>
              <a:rPr lang="en-US" dirty="0" err="1"/>
              <a:t>kijken</a:t>
            </a:r>
            <a:r>
              <a:rPr lang="en-US" dirty="0"/>
              <a:t> we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casus in Oost Groningen,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industrieen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of ze </a:t>
            </a:r>
            <a:r>
              <a:rPr lang="en-US" dirty="0" err="1"/>
              <a:t>gedeeltelijk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overstappen</a:t>
            </a:r>
            <a:r>
              <a:rPr lang="en-US" dirty="0"/>
              <a:t> op </a:t>
            </a:r>
            <a:r>
              <a:rPr lang="en-US" dirty="0" err="1"/>
              <a:t>waterstof</a:t>
            </a:r>
            <a:r>
              <a:rPr lang="en-US" dirty="0"/>
              <a:t>. Zoals je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bevind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gebied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erigo</a:t>
            </a:r>
            <a:r>
              <a:rPr lang="en-US" dirty="0"/>
              <a:t> met </a:t>
            </a:r>
            <a:r>
              <a:rPr lang="en-US" dirty="0" err="1"/>
              <a:t>ocngestie</a:t>
            </a:r>
            <a:r>
              <a:rPr lang="en-US" dirty="0"/>
              <a:t>. Er is al </a:t>
            </a:r>
            <a:r>
              <a:rPr lang="en-US" dirty="0" err="1"/>
              <a:t>een</a:t>
            </a:r>
            <a:r>
              <a:rPr lang="en-US" dirty="0"/>
              <a:t> concept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waterstofnet</a:t>
            </a:r>
            <a:r>
              <a:rPr lang="en-US" dirty="0"/>
              <a:t> in de regio, </a:t>
            </a:r>
            <a:r>
              <a:rPr lang="en-US" dirty="0" err="1"/>
              <a:t>evenals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geplande</a:t>
            </a:r>
            <a:r>
              <a:rPr lang="en-US" dirty="0"/>
              <a:t>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25F60-7AE8-4D4F-A1ED-2B3ABDC238FF}" type="slidenum">
              <a:rPr lang="en-NL" smtClean="0"/>
              <a:t>42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0779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conceptuele</a:t>
            </a:r>
            <a:r>
              <a:rPr lang="en-US" dirty="0"/>
              <a:t> </a:t>
            </a:r>
            <a:r>
              <a:rPr lang="en-US" dirty="0" err="1"/>
              <a:t>waterstofnet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hoogdruknetwerk</a:t>
            </a:r>
            <a:r>
              <a:rPr lang="en-US" dirty="0"/>
              <a:t> van 16 bar </a:t>
            </a:r>
            <a:r>
              <a:rPr lang="en-US" dirty="0" err="1"/>
              <a:t>worden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lengte</a:t>
            </a:r>
            <a:r>
              <a:rPr lang="en-US" dirty="0"/>
              <a:t> van </a:t>
            </a:r>
            <a:r>
              <a:rPr lang="en-US" dirty="0" err="1"/>
              <a:t>zon</a:t>
            </a:r>
            <a:r>
              <a:rPr lang="en-US" dirty="0"/>
              <a:t> 85 km. Er </a:t>
            </a:r>
            <a:r>
              <a:rPr lang="en-US" dirty="0" err="1"/>
              <a:t>zitten</a:t>
            </a:r>
            <a:r>
              <a:rPr lang="en-US" dirty="0"/>
              <a:t> 14 </a:t>
            </a:r>
            <a:r>
              <a:rPr lang="en-US" dirty="0" err="1"/>
              <a:t>industriele</a:t>
            </a:r>
            <a:r>
              <a:rPr lang="en-US" dirty="0"/>
              <a:t> </a:t>
            </a:r>
            <a:r>
              <a:rPr lang="en-US" dirty="0" err="1"/>
              <a:t>afnemers</a:t>
            </a:r>
            <a:r>
              <a:rPr lang="en-US" dirty="0"/>
              <a:t> in het </a:t>
            </a:r>
            <a:r>
              <a:rPr lang="en-US" dirty="0" err="1"/>
              <a:t>gebied</a:t>
            </a:r>
            <a:r>
              <a:rPr lang="en-US" dirty="0"/>
              <a:t> die </a:t>
            </a:r>
            <a:r>
              <a:rPr lang="en-US" dirty="0" err="1"/>
              <a:t>geinteresseerd</a:t>
            </a:r>
            <a:r>
              <a:rPr lang="en-US" dirty="0"/>
              <a:t> zin in </a:t>
            </a:r>
            <a:r>
              <a:rPr lang="en-US" dirty="0" err="1"/>
              <a:t>waterstof</a:t>
            </a:r>
            <a:r>
              <a:rPr lang="en-US" dirty="0"/>
              <a:t>. </a:t>
            </a:r>
          </a:p>
          <a:p>
            <a:r>
              <a:rPr lang="en-US" dirty="0"/>
              <a:t>Het </a:t>
            </a:r>
            <a:r>
              <a:rPr lang="en-US" dirty="0" err="1"/>
              <a:t>leketricitesnet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20 kV radial </a:t>
            </a:r>
            <a:r>
              <a:rPr lang="en-US" dirty="0" err="1"/>
              <a:t>middenspanningsnet</a:t>
            </a:r>
            <a:r>
              <a:rPr lang="en-US" dirty="0"/>
              <a:t> met 47 </a:t>
            </a:r>
            <a:r>
              <a:rPr lang="en-US" dirty="0" err="1"/>
              <a:t>knooppunten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6 </a:t>
            </a:r>
            <a:r>
              <a:rPr lang="en-US" dirty="0" err="1"/>
              <a:t>onderstations</a:t>
            </a:r>
            <a:r>
              <a:rPr lang="en-US" dirty="0"/>
              <a:t>. Op  </a:t>
            </a:r>
            <a:r>
              <a:rPr lang="en-US" dirty="0" err="1"/>
              <a:t>dit</a:t>
            </a:r>
            <a:r>
              <a:rPr lang="en-US" dirty="0"/>
              <a:t> moment is er </a:t>
            </a:r>
            <a:r>
              <a:rPr lang="en-US" dirty="0" err="1"/>
              <a:t>zo’n</a:t>
            </a:r>
            <a:r>
              <a:rPr lang="en-US" dirty="0"/>
              <a:t> 500 MW 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,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geplande</a:t>
            </a:r>
            <a:r>
              <a:rPr lang="en-US" dirty="0"/>
              <a:t> </a:t>
            </a:r>
            <a:r>
              <a:rPr lang="en-US" dirty="0" err="1"/>
              <a:t>uitbreiding</a:t>
            </a:r>
            <a:r>
              <a:rPr lang="en-US" dirty="0"/>
              <a:t> van 450 MW </a:t>
            </a:r>
            <a:r>
              <a:rPr lang="en-US" dirty="0" err="1"/>
              <a:t>tegen</a:t>
            </a:r>
            <a:r>
              <a:rPr lang="en-US" dirty="0"/>
              <a:t> 2035 wat </a:t>
            </a:r>
            <a:r>
              <a:rPr lang="en-US" dirty="0" err="1"/>
              <a:t>leidt</a:t>
            </a:r>
            <a:r>
              <a:rPr lang="en-US" dirty="0"/>
              <a:t> tot </a:t>
            </a:r>
            <a:r>
              <a:rPr lang="en-US" dirty="0" err="1"/>
              <a:t>congestieproblemen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25F60-7AE8-4D4F-A1ED-2B3ABDC238FF}" type="slidenum">
              <a:rPr lang="en-NL" smtClean="0"/>
              <a:t>43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511296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BC02A-F1F1-F94F-D8B1-FAED398CA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C6B6E-4294-3BB1-DF12-3AFD702C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7DEB9-767F-E52A-CB80-5AB8C58CE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 </a:t>
            </a:r>
            <a:r>
              <a:rPr lang="en-US" dirty="0" err="1"/>
              <a:t>congestie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we </a:t>
            </a:r>
            <a:r>
              <a:rPr lang="en-US" dirty="0" err="1"/>
              <a:t>zien</a:t>
            </a:r>
            <a:r>
              <a:rPr lang="en-US" dirty="0"/>
              <a:t> in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figuren</a:t>
            </a:r>
            <a:r>
              <a:rPr lang="en-US" dirty="0"/>
              <a:t>, die </a:t>
            </a:r>
            <a:r>
              <a:rPr lang="en-US" dirty="0" err="1"/>
              <a:t>overbelasting</a:t>
            </a:r>
            <a:r>
              <a:rPr lang="en-US" dirty="0"/>
              <a:t> van </a:t>
            </a:r>
            <a:r>
              <a:rPr lang="en-US" dirty="0" err="1"/>
              <a:t>kabels</a:t>
            </a:r>
            <a:r>
              <a:rPr lang="en-US" dirty="0"/>
              <a:t> in 2024 </a:t>
            </a:r>
            <a:r>
              <a:rPr lang="en-US" dirty="0" err="1"/>
              <a:t>en</a:t>
            </a:r>
            <a:r>
              <a:rPr lang="en-US" dirty="0"/>
              <a:t> 2035 laten </a:t>
            </a:r>
            <a:r>
              <a:rPr lang="en-US" dirty="0" err="1"/>
              <a:t>zien</a:t>
            </a:r>
            <a:r>
              <a:rPr lang="en-US" dirty="0"/>
              <a:t>. De </a:t>
            </a:r>
            <a:r>
              <a:rPr lang="en-US" dirty="0" err="1"/>
              <a:t>groene</a:t>
            </a:r>
            <a:r>
              <a:rPr lang="en-US" dirty="0"/>
              <a:t> </a:t>
            </a:r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kabels</a:t>
            </a:r>
            <a:r>
              <a:rPr lang="en-US" dirty="0"/>
              <a:t> die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overbelast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 In 2024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kabels</a:t>
            </a:r>
            <a:r>
              <a:rPr lang="en-US" dirty="0"/>
              <a:t> </a:t>
            </a:r>
            <a:r>
              <a:rPr lang="en-US" dirty="0" err="1"/>
              <a:t>overbelast</a:t>
            </a:r>
            <a:r>
              <a:rPr lang="en-US" dirty="0"/>
              <a:t>. in 2035 </a:t>
            </a:r>
            <a:r>
              <a:rPr lang="en-US" dirty="0" err="1"/>
              <a:t>zullen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van de </a:t>
            </a:r>
            <a:r>
              <a:rPr lang="en-US" dirty="0" err="1"/>
              <a:t>kabels</a:t>
            </a:r>
            <a:r>
              <a:rPr lang="en-US" dirty="0"/>
              <a:t> 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overbelast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,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dan 100% (2x de </a:t>
            </a:r>
            <a:r>
              <a:rPr lang="en-US" dirty="0" err="1"/>
              <a:t>huiidige</a:t>
            </a:r>
            <a:r>
              <a:rPr lang="en-US" dirty="0"/>
              <a:t> </a:t>
            </a:r>
            <a:r>
              <a:rPr lang="en-US" dirty="0" err="1"/>
              <a:t>capaciteit</a:t>
            </a:r>
            <a:r>
              <a:rPr lang="en-US" dirty="0"/>
              <a:t> van </a:t>
            </a:r>
            <a:r>
              <a:rPr lang="en-US" dirty="0" err="1"/>
              <a:t>kabels</a:t>
            </a:r>
            <a:r>
              <a:rPr lang="en-US" dirty="0"/>
              <a:t>)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7920A-2841-5B43-CF24-D03E2E6AB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44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88027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Laten we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optimale</a:t>
            </a:r>
            <a:r>
              <a:rPr lang="en-US" dirty="0"/>
              <a:t> </a:t>
            </a:r>
            <a:r>
              <a:rPr lang="en-US" dirty="0" err="1"/>
              <a:t>verdeling</a:t>
            </a:r>
            <a:r>
              <a:rPr lang="en-US" dirty="0"/>
              <a:t> van </a:t>
            </a:r>
            <a:r>
              <a:rPr lang="en-US" dirty="0" err="1"/>
              <a:t>elektrolyzers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gebied</a:t>
            </a:r>
            <a:r>
              <a:rPr lang="en-US" dirty="0"/>
              <a:t>. We </a:t>
            </a:r>
            <a:r>
              <a:rPr lang="en-US" dirty="0" err="1"/>
              <a:t>analyseren</a:t>
            </a:r>
            <a:r>
              <a:rPr lang="en-US" dirty="0"/>
              <a:t> </a:t>
            </a:r>
            <a:r>
              <a:rPr lang="en-US" dirty="0" err="1"/>
              <a:t>vershchillende</a:t>
            </a:r>
            <a:r>
              <a:rPr lang="en-US" dirty="0"/>
              <a:t> scenarios, </a:t>
            </a:r>
            <a:r>
              <a:rPr lang="en-US" dirty="0" err="1"/>
              <a:t>waarin</a:t>
            </a:r>
            <a:r>
              <a:rPr lang="en-US" dirty="0"/>
              <a:t> we </a:t>
            </a:r>
            <a:r>
              <a:rPr lang="en-US" dirty="0" err="1"/>
              <a:t>varieren</a:t>
            </a:r>
            <a:r>
              <a:rPr lang="en-US" dirty="0"/>
              <a:t> in de </a:t>
            </a:r>
            <a:r>
              <a:rPr lang="en-US" dirty="0" err="1"/>
              <a:t>waterstofprijs</a:t>
            </a:r>
            <a:r>
              <a:rPr lang="en-US" dirty="0"/>
              <a:t>, de locale </a:t>
            </a:r>
            <a:r>
              <a:rPr lang="en-US" dirty="0" err="1"/>
              <a:t>waterstofvraag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de CAPEX van de </a:t>
            </a:r>
            <a:r>
              <a:rPr lang="en-US" dirty="0" err="1"/>
              <a:t>elektrolyzers</a:t>
            </a:r>
            <a:r>
              <a:rPr lang="en-US" dirty="0"/>
              <a:t>. Dit </a:t>
            </a:r>
            <a:r>
              <a:rPr lang="en-US" dirty="0" err="1"/>
              <a:t>levert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heatmap </a:t>
            </a:r>
            <a:r>
              <a:rPr lang="en-US" dirty="0" err="1"/>
              <a:t>oop</a:t>
            </a:r>
            <a:r>
              <a:rPr lang="en-US" dirty="0"/>
              <a:t> van </a:t>
            </a:r>
            <a:r>
              <a:rPr lang="en-US" dirty="0" err="1"/>
              <a:t>elektrolyzerlokaties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netverzwaringen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45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0207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74AFF-9FE7-AE02-D6B3-2EAD794AA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541F3-61E6-148C-49DA-C9FB15710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F5AEB-65FE-1C1E-B366-C8F066E22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het </a:t>
            </a:r>
            <a:r>
              <a:rPr lang="en-US" dirty="0" err="1"/>
              <a:t>rechterplaatje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we het </a:t>
            </a:r>
            <a:r>
              <a:rPr lang="en-US" dirty="0" err="1"/>
              <a:t>resulterende</a:t>
            </a:r>
            <a:r>
              <a:rPr lang="en-US" dirty="0"/>
              <a:t> </a:t>
            </a:r>
            <a:r>
              <a:rPr lang="en-US" dirty="0" err="1"/>
              <a:t>kaartje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2024. De </a:t>
            </a:r>
            <a:r>
              <a:rPr lang="en-US" dirty="0" err="1"/>
              <a:t>blauwe</a:t>
            </a:r>
            <a:r>
              <a:rPr lang="en-US" dirty="0"/>
              <a:t> </a:t>
            </a:r>
            <a:r>
              <a:rPr lang="en-US" dirty="0" err="1"/>
              <a:t>bolletjes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optimale</a:t>
            </a:r>
            <a:r>
              <a:rPr lang="en-US" dirty="0"/>
              <a:t> </a:t>
            </a:r>
            <a:r>
              <a:rPr lang="en-US" dirty="0" err="1"/>
              <a:t>locaties</a:t>
            </a:r>
            <a:r>
              <a:rPr lang="en-US" dirty="0"/>
              <a:t> van </a:t>
            </a:r>
            <a:r>
              <a:rPr lang="en-US" dirty="0" err="1"/>
              <a:t>electrolyzers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netverzwaringen</a:t>
            </a:r>
            <a:r>
              <a:rPr lang="en-US" dirty="0"/>
              <a:t> </a:t>
            </a:r>
            <a:r>
              <a:rPr lang="en-US" dirty="0" err="1"/>
              <a:t>geaggregeerd</a:t>
            </a:r>
            <a:r>
              <a:rPr lang="en-US" dirty="0"/>
              <a:t> over de </a:t>
            </a:r>
            <a:r>
              <a:rPr lang="en-US" dirty="0" err="1"/>
              <a:t>verschillende</a:t>
            </a:r>
            <a:r>
              <a:rPr lang="en-US" dirty="0"/>
              <a:t> scenarios. Hoe </a:t>
            </a:r>
            <a:r>
              <a:rPr lang="en-US" dirty="0" err="1"/>
              <a:t>groter</a:t>
            </a:r>
            <a:r>
              <a:rPr lang="en-US" dirty="0"/>
              <a:t> het </a:t>
            </a:r>
            <a:r>
              <a:rPr lang="en-US" dirty="0" err="1"/>
              <a:t>bolletje</a:t>
            </a:r>
            <a:r>
              <a:rPr lang="en-US" dirty="0"/>
              <a:t>, hoe </a:t>
            </a:r>
            <a:r>
              <a:rPr lang="en-US" dirty="0" err="1"/>
              <a:t>vaker</a:t>
            </a:r>
            <a:r>
              <a:rPr lang="en-US" dirty="0"/>
              <a:t> </a:t>
            </a:r>
            <a:r>
              <a:rPr lang="en-US" dirty="0" err="1"/>
              <a:t>electrolyzers</a:t>
            </a:r>
            <a:r>
              <a:rPr lang="en-US" dirty="0"/>
              <a:t> op die </a:t>
            </a:r>
            <a:r>
              <a:rPr lang="en-US" dirty="0" err="1"/>
              <a:t>plek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 De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lijnen</a:t>
            </a:r>
            <a:r>
              <a:rPr lang="en-US" dirty="0"/>
              <a:t> in het </a:t>
            </a:r>
            <a:r>
              <a:rPr lang="en-US" dirty="0" err="1"/>
              <a:t>rehcterplaatje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er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verzwaringen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 Door </a:t>
            </a:r>
            <a:r>
              <a:rPr lang="en-US" dirty="0" err="1"/>
              <a:t>electrolyzers</a:t>
            </a:r>
            <a:r>
              <a:rPr lang="en-US" dirty="0"/>
              <a:t> nu in de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netten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plaatsen</a:t>
            </a:r>
            <a:r>
              <a:rPr lang="en-US" dirty="0"/>
              <a:t>, </a:t>
            </a:r>
            <a:r>
              <a:rPr lang="en-US" dirty="0" err="1"/>
              <a:t>zouden</a:t>
            </a:r>
            <a:r>
              <a:rPr lang="en-US" dirty="0"/>
              <a:t> we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knelpunten</a:t>
            </a:r>
            <a:r>
              <a:rPr lang="en-US" dirty="0"/>
              <a:t> </a:t>
            </a:r>
            <a:r>
              <a:rPr lang="en-US" dirty="0" err="1"/>
              <a:t>kunenn</a:t>
            </a:r>
            <a:r>
              <a:rPr lang="en-US" dirty="0"/>
              <a:t> </a:t>
            </a:r>
            <a:r>
              <a:rPr lang="en-US" dirty="0" err="1"/>
              <a:t>oplossen</a:t>
            </a:r>
            <a:r>
              <a:rPr lang="en-US" dirty="0"/>
              <a:t>. De </a:t>
            </a:r>
            <a:r>
              <a:rPr lang="en-US" dirty="0" err="1"/>
              <a:t>electrolyzers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consistent op twee </a:t>
            </a:r>
            <a:r>
              <a:rPr lang="en-US" dirty="0" err="1"/>
              <a:t>locaties</a:t>
            </a:r>
            <a:r>
              <a:rPr lang="en-US" dirty="0"/>
              <a:t> </a:t>
            </a:r>
            <a:r>
              <a:rPr lang="en-US" dirty="0" err="1"/>
              <a:t>geplaatst</a:t>
            </a:r>
            <a:r>
              <a:rPr lang="en-US" dirty="0"/>
              <a:t>, </a:t>
            </a:r>
            <a:r>
              <a:rPr lang="en-US" dirty="0" err="1"/>
              <a:t>nabij</a:t>
            </a:r>
            <a:r>
              <a:rPr lang="en-US" dirty="0"/>
              <a:t> twee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zonneparken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37BBE-33D5-968A-8F06-FD6F44182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46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43105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57C00-81BF-CB12-9ED2-D4EEC9CBA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7A234-FA37-D7CD-33D6-8569D42D5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6C506-1FED-8699-599A-7C6DDE2D4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Dit </a:t>
            </a:r>
            <a:r>
              <a:rPr lang="en-US" dirty="0" err="1"/>
              <a:t>plaatje</a:t>
            </a:r>
            <a:r>
              <a:rPr lang="en-US" dirty="0"/>
              <a:t> </a:t>
            </a:r>
            <a:r>
              <a:rPr lang="en-US" dirty="0" err="1"/>
              <a:t>ziet</a:t>
            </a:r>
            <a:r>
              <a:rPr lang="en-US" dirty="0"/>
              <a:t> 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stuk</a:t>
            </a:r>
            <a:r>
              <a:rPr lang="en-US" dirty="0"/>
              <a:t> </a:t>
            </a:r>
            <a:r>
              <a:rPr lang="en-US" dirty="0" err="1"/>
              <a:t>anders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2035. We </a:t>
            </a:r>
            <a:r>
              <a:rPr lang="en-US" dirty="0" err="1"/>
              <a:t>zien</a:t>
            </a:r>
            <a:r>
              <a:rPr lang="en-US" dirty="0"/>
              <a:t> nu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verspreide</a:t>
            </a:r>
            <a:r>
              <a:rPr lang="en-US" dirty="0"/>
              <a:t> </a:t>
            </a:r>
            <a:r>
              <a:rPr lang="en-US" dirty="0" err="1"/>
              <a:t>distributie</a:t>
            </a:r>
            <a:r>
              <a:rPr lang="en-US" dirty="0"/>
              <a:t> van </a:t>
            </a:r>
            <a:r>
              <a:rPr lang="en-US" dirty="0" err="1"/>
              <a:t>electrolyzercapaciteit</a:t>
            </a:r>
            <a:r>
              <a:rPr lang="en-US" dirty="0"/>
              <a:t>. De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kabels</a:t>
            </a:r>
            <a:r>
              <a:rPr lang="en-US" dirty="0"/>
              <a:t> </a:t>
            </a:r>
            <a:r>
              <a:rPr lang="en-US" dirty="0" err="1"/>
              <a:t>hoeven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 De rode </a:t>
            </a:r>
            <a:r>
              <a:rPr lang="en-US" dirty="0" err="1"/>
              <a:t>kabels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: hoe </a:t>
            </a:r>
            <a:r>
              <a:rPr lang="en-US" dirty="0" err="1"/>
              <a:t>roder</a:t>
            </a:r>
            <a:r>
              <a:rPr lang="en-US" dirty="0"/>
              <a:t> de </a:t>
            </a:r>
            <a:r>
              <a:rPr lang="en-US" dirty="0" err="1"/>
              <a:t>kleur</a:t>
            </a:r>
            <a:r>
              <a:rPr lang="en-US" dirty="0"/>
              <a:t>, hoe </a:t>
            </a:r>
            <a:r>
              <a:rPr lang="en-US" dirty="0" err="1"/>
              <a:t>vaker</a:t>
            </a:r>
            <a:r>
              <a:rPr lang="en-US" dirty="0"/>
              <a:t> de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 </a:t>
            </a:r>
            <a:r>
              <a:rPr lang="en-US" dirty="0" err="1"/>
              <a:t>moest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in de scenarios.  We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congestie</a:t>
            </a:r>
            <a:r>
              <a:rPr lang="en-US" dirty="0"/>
              <a:t> in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kabels</a:t>
            </a:r>
            <a:r>
              <a:rPr lang="en-US" dirty="0"/>
              <a:t> in elk scenario is </a:t>
            </a:r>
            <a:r>
              <a:rPr lang="en-US" dirty="0" err="1"/>
              <a:t>opgelost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kabels</a:t>
            </a:r>
            <a:r>
              <a:rPr lang="en-US" dirty="0"/>
              <a:t> </a:t>
            </a:r>
            <a:r>
              <a:rPr lang="en-US" dirty="0" err="1"/>
              <a:t>juist</a:t>
            </a:r>
            <a:r>
              <a:rPr lang="en-US" dirty="0"/>
              <a:t> </a:t>
            </a:r>
            <a:r>
              <a:rPr lang="en-US" dirty="0" err="1"/>
              <a:t>steevast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 </a:t>
            </a:r>
          </a:p>
          <a:p>
            <a:pPr marL="0" indent="0">
              <a:buFontTx/>
              <a:buNone/>
            </a:pPr>
            <a:r>
              <a:rPr lang="en-US" dirty="0"/>
              <a:t>Dat er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kabels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komtdoor</a:t>
            </a:r>
            <a:r>
              <a:rPr lang="en-US" dirty="0"/>
              <a:t> de extra </a:t>
            </a:r>
            <a:r>
              <a:rPr lang="en-US" dirty="0" err="1"/>
              <a:t>elektricteitsvraag</a:t>
            </a:r>
            <a:r>
              <a:rPr lang="en-US" dirty="0"/>
              <a:t> van de </a:t>
            </a:r>
            <a:r>
              <a:rPr lang="en-US" dirty="0" err="1"/>
              <a:t>electrolyzers</a:t>
            </a:r>
            <a:r>
              <a:rPr lang="en-US" dirty="0"/>
              <a:t>, die </a:t>
            </a:r>
            <a:r>
              <a:rPr lang="en-US" dirty="0" err="1"/>
              <a:t>bovenop</a:t>
            </a:r>
            <a:r>
              <a:rPr lang="en-US" dirty="0"/>
              <a:t> de </a:t>
            </a:r>
            <a:r>
              <a:rPr lang="en-US" dirty="0" err="1"/>
              <a:t>groeiende</a:t>
            </a:r>
            <a:r>
              <a:rPr lang="en-US" dirty="0"/>
              <a:t> </a:t>
            </a:r>
            <a:r>
              <a:rPr lang="en-US" dirty="0" err="1"/>
              <a:t>elektriciteitsvraag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in de regio. Ten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er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waterstofvraag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voldaan</a:t>
            </a:r>
            <a:r>
              <a:rPr lang="en-US" dirty="0"/>
              <a:t>. Ten </a:t>
            </a:r>
            <a:r>
              <a:rPr lang="en-US" dirty="0" err="1"/>
              <a:t>tweede</a:t>
            </a:r>
            <a:r>
              <a:rPr lang="en-US" dirty="0"/>
              <a:t> ka </a:t>
            </a:r>
            <a:r>
              <a:rPr lang="en-US" dirty="0" err="1"/>
              <a:t>nhet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heel </a:t>
            </a:r>
            <a:r>
              <a:rPr lang="en-US" dirty="0" err="1"/>
              <a:t>duur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om de </a:t>
            </a:r>
            <a:r>
              <a:rPr lang="en-US" dirty="0" err="1"/>
              <a:t>electrolyzers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draaien</a:t>
            </a:r>
            <a:r>
              <a:rPr lang="en-US" dirty="0"/>
              <a:t> ten </a:t>
            </a:r>
            <a:r>
              <a:rPr lang="en-US" dirty="0" err="1"/>
              <a:t>tijde</a:t>
            </a:r>
            <a:r>
              <a:rPr lang="en-US" dirty="0"/>
              <a:t> van </a:t>
            </a:r>
            <a:r>
              <a:rPr lang="en-US" dirty="0" err="1"/>
              <a:t>vraagcongestiemomenten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gederfde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2953-D7AF-F4EB-CFFD-2F5966AFF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47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89392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 tot slot, in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grafiek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we de </a:t>
            </a:r>
            <a:r>
              <a:rPr lang="en-US" dirty="0" err="1"/>
              <a:t>verzwaringskosten</a:t>
            </a:r>
            <a:r>
              <a:rPr lang="en-US" dirty="0"/>
              <a:t> in het </a:t>
            </a:r>
            <a:r>
              <a:rPr lang="en-US" dirty="0" err="1"/>
              <a:t>elektrcitietisnet</a:t>
            </a:r>
            <a:r>
              <a:rPr lang="en-US" dirty="0"/>
              <a:t> </a:t>
            </a:r>
            <a:r>
              <a:rPr lang="en-US" dirty="0" err="1"/>
              <a:t>uitgezet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de </a:t>
            </a:r>
            <a:r>
              <a:rPr lang="en-US" dirty="0" err="1"/>
              <a:t>waterstofvraag</a:t>
            </a:r>
            <a:r>
              <a:rPr lang="en-US" dirty="0"/>
              <a:t> in de regio </a:t>
            </a:r>
            <a:r>
              <a:rPr lang="en-US" dirty="0" err="1"/>
              <a:t>voor</a:t>
            </a:r>
            <a:r>
              <a:rPr lang="en-US" dirty="0"/>
              <a:t> 2035, die </a:t>
            </a:r>
            <a:r>
              <a:rPr lang="en-US" dirty="0" err="1"/>
              <a:t>varieert</a:t>
            </a:r>
            <a:r>
              <a:rPr lang="en-US" dirty="0"/>
              <a:t> van 5 tot 25% van het </a:t>
            </a:r>
            <a:r>
              <a:rPr lang="en-US" dirty="0" err="1"/>
              <a:t>natuurgasverbtuik</a:t>
            </a:r>
            <a:r>
              <a:rPr lang="en-US" dirty="0"/>
              <a:t> van locale </a:t>
            </a:r>
            <a:r>
              <a:rPr lang="en-US" dirty="0" err="1"/>
              <a:t>indstrieen</a:t>
            </a:r>
            <a:r>
              <a:rPr lang="en-US" dirty="0"/>
              <a:t>. Hoe </a:t>
            </a:r>
            <a:r>
              <a:rPr lang="en-US" dirty="0" err="1"/>
              <a:t>gorter</a:t>
            </a:r>
            <a:r>
              <a:rPr lang="en-US" dirty="0"/>
              <a:t> de </a:t>
            </a:r>
            <a:r>
              <a:rPr lang="en-US" dirty="0" err="1"/>
              <a:t>waterstofvraag</a:t>
            </a:r>
            <a:r>
              <a:rPr lang="en-US" dirty="0"/>
              <a:t>, hoe </a:t>
            </a:r>
            <a:r>
              <a:rPr lang="en-US" dirty="0" err="1"/>
              <a:t>groter</a:t>
            </a:r>
            <a:r>
              <a:rPr lang="en-US" dirty="0"/>
              <a:t> de </a:t>
            </a:r>
            <a:r>
              <a:rPr lang="en-US" dirty="0" err="1"/>
              <a:t>electrolyzecapaciteit</a:t>
            </a:r>
            <a:r>
              <a:rPr lang="en-US" dirty="0"/>
              <a:t> die in de regio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. We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verzwaringskosten</a:t>
            </a:r>
            <a:r>
              <a:rPr lang="en-US" dirty="0"/>
              <a:t> </a:t>
            </a:r>
            <a:r>
              <a:rPr lang="en-US" dirty="0" err="1"/>
              <a:t>achteruitgaan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de </a:t>
            </a:r>
            <a:r>
              <a:rPr lang="en-US" dirty="0" err="1"/>
              <a:t>waterstofvraag</a:t>
            </a:r>
            <a:r>
              <a:rPr lang="en-US" dirty="0"/>
              <a:t> </a:t>
            </a:r>
            <a:r>
              <a:rPr lang="en-US" dirty="0" err="1"/>
              <a:t>toeneemt</a:t>
            </a:r>
            <a:r>
              <a:rPr lang="en-US" dirty="0"/>
              <a:t>. Dus, </a:t>
            </a:r>
            <a:r>
              <a:rPr lang="en-US" b="1" dirty="0" err="1"/>
              <a:t>lokale</a:t>
            </a:r>
            <a:r>
              <a:rPr lang="en-US" b="1" dirty="0"/>
              <a:t> </a:t>
            </a:r>
            <a:r>
              <a:rPr lang="en-US" b="1" dirty="0" err="1"/>
              <a:t>waterstofproductie</a:t>
            </a:r>
            <a:r>
              <a:rPr lang="en-US" b="1" dirty="0"/>
              <a:t> in </a:t>
            </a:r>
            <a:r>
              <a:rPr lang="en-US" b="1" dirty="0" err="1"/>
              <a:t>deze</a:t>
            </a:r>
            <a:r>
              <a:rPr lang="en-US" b="1" dirty="0"/>
              <a:t> regio </a:t>
            </a:r>
            <a:r>
              <a:rPr lang="en-US" b="0" dirty="0" err="1"/>
              <a:t>komt</a:t>
            </a:r>
            <a:r>
              <a:rPr lang="en-US" b="0" dirty="0"/>
              <a:t> het </a:t>
            </a:r>
            <a:r>
              <a:rPr lang="en-US" b="0" dirty="0" err="1"/>
              <a:t>elektricteitsnet</a:t>
            </a:r>
            <a:r>
              <a:rPr lang="en-US" b="0" dirty="0"/>
              <a:t> </a:t>
            </a:r>
            <a:r>
              <a:rPr lang="en-US" b="0" dirty="0" err="1"/>
              <a:t>zeker</a:t>
            </a:r>
            <a:r>
              <a:rPr lang="en-US" b="0" dirty="0"/>
              <a:t> ten </a:t>
            </a:r>
            <a:r>
              <a:rPr lang="en-US" b="0" dirty="0" err="1"/>
              <a:t>goede</a:t>
            </a:r>
            <a:r>
              <a:rPr lang="en-US" b="0" dirty="0"/>
              <a:t>. </a:t>
            </a:r>
          </a:p>
          <a:p>
            <a:endParaRPr lang="en-US" b="0" dirty="0"/>
          </a:p>
          <a:p>
            <a:r>
              <a:rPr lang="en-US" b="0" dirty="0"/>
              <a:t>Verder </a:t>
            </a:r>
            <a:r>
              <a:rPr lang="en-US" b="0" dirty="0" err="1"/>
              <a:t>zien</a:t>
            </a:r>
            <a:r>
              <a:rPr lang="en-US" b="0" dirty="0"/>
              <a:t> we </a:t>
            </a:r>
            <a:r>
              <a:rPr lang="en-US" b="0" dirty="0" err="1"/>
              <a:t>dat</a:t>
            </a:r>
            <a:r>
              <a:rPr lang="en-US" b="0" dirty="0"/>
              <a:t> we </a:t>
            </a:r>
            <a:r>
              <a:rPr lang="en-US" b="0" dirty="0" err="1"/>
              <a:t>hier</a:t>
            </a:r>
            <a:r>
              <a:rPr lang="en-US" b="0" dirty="0"/>
              <a:t> 2 scenarios </a:t>
            </a:r>
            <a:r>
              <a:rPr lang="en-US" b="0" dirty="0" err="1"/>
              <a:t>vergelijken</a:t>
            </a:r>
            <a:r>
              <a:rPr lang="en-US" b="0" dirty="0"/>
              <a:t>. In scenario 1 </a:t>
            </a:r>
            <a:r>
              <a:rPr lang="en-US" b="0" dirty="0" err="1"/>
              <a:t>heeft</a:t>
            </a:r>
            <a:r>
              <a:rPr lang="en-US" b="0" dirty="0"/>
              <a:t> het </a:t>
            </a:r>
            <a:r>
              <a:rPr lang="en-US" b="0" dirty="0" err="1"/>
              <a:t>lokale</a:t>
            </a:r>
            <a:r>
              <a:rPr lang="en-US" b="0" dirty="0"/>
              <a:t> </a:t>
            </a:r>
            <a:r>
              <a:rPr lang="en-US" b="0" dirty="0" err="1"/>
              <a:t>waterstofnet</a:t>
            </a:r>
            <a:r>
              <a:rPr lang="en-US" b="0" dirty="0"/>
              <a:t> </a:t>
            </a:r>
            <a:r>
              <a:rPr lang="en-US" b="0" dirty="0" err="1"/>
              <a:t>geen</a:t>
            </a:r>
            <a:r>
              <a:rPr lang="en-US" b="0" dirty="0"/>
              <a:t> </a:t>
            </a:r>
            <a:r>
              <a:rPr lang="en-US" b="0" dirty="0" err="1"/>
              <a:t>verbinding</a:t>
            </a:r>
            <a:r>
              <a:rPr lang="en-US" b="0" dirty="0"/>
              <a:t> met de </a:t>
            </a:r>
            <a:r>
              <a:rPr lang="en-US" b="0" dirty="0" err="1"/>
              <a:t>waterstofbackbone</a:t>
            </a:r>
            <a:r>
              <a:rPr lang="en-US" b="0" dirty="0"/>
              <a:t>. </a:t>
            </a:r>
            <a:r>
              <a:rPr lang="en-US" b="0" dirty="0" err="1"/>
              <a:t>Wanneer</a:t>
            </a:r>
            <a:r>
              <a:rPr lang="en-US" b="0" dirty="0"/>
              <a:t> we </a:t>
            </a:r>
            <a:r>
              <a:rPr lang="en-US" b="0" dirty="0" err="1"/>
              <a:t>meer</a:t>
            </a:r>
            <a:r>
              <a:rPr lang="en-US" b="0" dirty="0"/>
              <a:t> </a:t>
            </a:r>
            <a:r>
              <a:rPr lang="en-US" b="0" dirty="0" err="1"/>
              <a:t>waterstof</a:t>
            </a:r>
            <a:r>
              <a:rPr lang="en-US" b="0" dirty="0"/>
              <a:t> </a:t>
            </a:r>
            <a:r>
              <a:rPr lang="en-US" b="0" dirty="0" err="1"/>
              <a:t>produceren</a:t>
            </a:r>
            <a:r>
              <a:rPr lang="en-US" b="0" dirty="0"/>
              <a:t> dan de locale </a:t>
            </a:r>
            <a:r>
              <a:rPr lang="en-US" b="0" dirty="0" err="1"/>
              <a:t>waterstovbraag</a:t>
            </a:r>
            <a:r>
              <a:rPr lang="en-US" b="0" dirty="0"/>
              <a:t>, </a:t>
            </a:r>
            <a:r>
              <a:rPr lang="en-US" b="0" dirty="0" err="1"/>
              <a:t>kunnen</a:t>
            </a:r>
            <a:r>
              <a:rPr lang="en-US" b="0" dirty="0"/>
              <a:t> we de extra </a:t>
            </a:r>
            <a:r>
              <a:rPr lang="en-US" b="0" dirty="0" err="1"/>
              <a:t>waterstof</a:t>
            </a:r>
            <a:r>
              <a:rPr lang="en-US" b="0" dirty="0"/>
              <a:t> </a:t>
            </a:r>
            <a:r>
              <a:rPr lang="en-US" b="0" dirty="0" err="1"/>
              <a:t>niet</a:t>
            </a:r>
            <a:r>
              <a:rPr lang="en-US" b="0" dirty="0"/>
              <a:t> </a:t>
            </a:r>
            <a:r>
              <a:rPr lang="en-US" b="0" dirty="0" err="1"/>
              <a:t>kwijt</a:t>
            </a:r>
            <a:r>
              <a:rPr lang="en-US" b="0" dirty="0"/>
              <a:t>. </a:t>
            </a:r>
            <a:r>
              <a:rPr lang="en-US" b="0" dirty="0" err="1"/>
              <a:t>Daarom</a:t>
            </a:r>
            <a:r>
              <a:rPr lang="en-US" b="0" dirty="0"/>
              <a:t> </a:t>
            </a:r>
            <a:r>
              <a:rPr lang="en-US" b="0" dirty="0" err="1"/>
              <a:t>kunnen</a:t>
            </a:r>
            <a:r>
              <a:rPr lang="en-US" b="0" dirty="0"/>
              <a:t> de </a:t>
            </a:r>
            <a:r>
              <a:rPr lang="en-US" b="0" dirty="0" err="1"/>
              <a:t>electrolyzers</a:t>
            </a:r>
            <a:r>
              <a:rPr lang="en-US" b="0" dirty="0"/>
              <a:t> </a:t>
            </a:r>
            <a:r>
              <a:rPr lang="en-US" b="0" dirty="0" err="1"/>
              <a:t>niet</a:t>
            </a:r>
            <a:r>
              <a:rPr lang="en-US" b="0" dirty="0"/>
              <a:t> </a:t>
            </a:r>
            <a:r>
              <a:rPr lang="en-US" b="0" dirty="0" err="1"/>
              <a:t>altijd</a:t>
            </a:r>
            <a:r>
              <a:rPr lang="en-US" b="0" dirty="0"/>
              <a:t> maximal </a:t>
            </a:r>
            <a:r>
              <a:rPr lang="en-US" b="0" dirty="0" err="1"/>
              <a:t>aanstaan</a:t>
            </a:r>
            <a:r>
              <a:rPr lang="en-US" b="0" dirty="0"/>
              <a:t> </a:t>
            </a:r>
            <a:r>
              <a:rPr lang="en-US" b="0" dirty="0" err="1"/>
              <a:t>wanneer</a:t>
            </a:r>
            <a:r>
              <a:rPr lang="en-US" b="0" dirty="0"/>
              <a:t> </a:t>
            </a:r>
            <a:r>
              <a:rPr lang="en-US" b="0" dirty="0" err="1"/>
              <a:t>dat</a:t>
            </a:r>
            <a:r>
              <a:rPr lang="en-US" b="0" dirty="0"/>
              <a:t> </a:t>
            </a:r>
            <a:r>
              <a:rPr lang="en-US" b="0" dirty="0" err="1"/>
              <a:t>nodig</a:t>
            </a:r>
            <a:r>
              <a:rPr lang="en-US" b="0" dirty="0"/>
              <a:t> is om </a:t>
            </a:r>
            <a:r>
              <a:rPr lang="en-US" b="0" dirty="0" err="1"/>
              <a:t>congestie</a:t>
            </a:r>
            <a:r>
              <a:rPr lang="en-US" b="0" dirty="0"/>
              <a:t> </a:t>
            </a:r>
            <a:r>
              <a:rPr lang="en-US" b="0" dirty="0" err="1"/>
              <a:t>te</a:t>
            </a:r>
            <a:r>
              <a:rPr lang="en-US" b="0" dirty="0"/>
              <a:t> </a:t>
            </a:r>
            <a:r>
              <a:rPr lang="en-US" b="0" dirty="0" err="1"/>
              <a:t>verminderen</a:t>
            </a:r>
            <a:r>
              <a:rPr lang="en-US" b="0" dirty="0"/>
              <a:t> in het </a:t>
            </a:r>
            <a:r>
              <a:rPr lang="en-US" b="0" dirty="0" err="1"/>
              <a:t>elektriciteitsnet</a:t>
            </a:r>
            <a:r>
              <a:rPr lang="en-US" b="0" dirty="0"/>
              <a:t>. </a:t>
            </a:r>
          </a:p>
          <a:p>
            <a:r>
              <a:rPr lang="en-US" b="0" dirty="0"/>
              <a:t>In scenario 2 </a:t>
            </a:r>
            <a:r>
              <a:rPr lang="en-US" b="0" dirty="0" err="1"/>
              <a:t>hebben</a:t>
            </a:r>
            <a:r>
              <a:rPr lang="en-US" b="0" dirty="0"/>
              <a:t> we </a:t>
            </a:r>
            <a:r>
              <a:rPr lang="en-US" b="0" dirty="0" err="1"/>
              <a:t>wel</a:t>
            </a:r>
            <a:r>
              <a:rPr lang="en-US" b="0" dirty="0"/>
              <a:t> </a:t>
            </a:r>
            <a:r>
              <a:rPr lang="en-US" b="0" dirty="0" err="1"/>
              <a:t>een</a:t>
            </a:r>
            <a:r>
              <a:rPr lang="en-US" b="0" dirty="0"/>
              <a:t> </a:t>
            </a:r>
            <a:r>
              <a:rPr lang="en-US" b="0" dirty="0" err="1"/>
              <a:t>verbinding</a:t>
            </a:r>
            <a:r>
              <a:rPr lang="en-US" b="0" dirty="0"/>
              <a:t> met de </a:t>
            </a:r>
            <a:r>
              <a:rPr lang="en-US" b="0" dirty="0" err="1"/>
              <a:t>waterstofbackbone</a:t>
            </a:r>
            <a:r>
              <a:rPr lang="en-US" b="0" dirty="0"/>
              <a:t>,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kunnen</a:t>
            </a:r>
            <a:r>
              <a:rPr lang="en-US" b="0" dirty="0"/>
              <a:t> </a:t>
            </a:r>
            <a:r>
              <a:rPr lang="en-US" b="0" dirty="0" err="1"/>
              <a:t>waterstofoverschotten</a:t>
            </a:r>
            <a:r>
              <a:rPr lang="en-US" b="0" dirty="0"/>
              <a:t> </a:t>
            </a:r>
            <a:r>
              <a:rPr lang="en-US" b="0" dirty="0" err="1"/>
              <a:t>worden</a:t>
            </a:r>
            <a:r>
              <a:rPr lang="en-US" b="0" dirty="0"/>
              <a:t> </a:t>
            </a:r>
            <a:r>
              <a:rPr lang="en-US" b="0" dirty="0" err="1"/>
              <a:t>afgevoerd</a:t>
            </a:r>
            <a:r>
              <a:rPr lang="en-US" b="0" dirty="0"/>
              <a:t>. We </a:t>
            </a:r>
            <a:r>
              <a:rPr lang="en-US" b="0" dirty="0" err="1"/>
              <a:t>zien</a:t>
            </a:r>
            <a:r>
              <a:rPr lang="en-US" b="0" dirty="0"/>
              <a:t> nu </a:t>
            </a:r>
            <a:r>
              <a:rPr lang="en-US" b="0" dirty="0" err="1"/>
              <a:t>dat</a:t>
            </a:r>
            <a:r>
              <a:rPr lang="en-US" b="0" dirty="0"/>
              <a:t> er </a:t>
            </a:r>
            <a:r>
              <a:rPr lang="en-US" b="0" dirty="0" err="1"/>
              <a:t>meer</a:t>
            </a:r>
            <a:r>
              <a:rPr lang="en-US" b="0" dirty="0"/>
              <a:t> </a:t>
            </a:r>
            <a:r>
              <a:rPr lang="en-US" b="0" dirty="0" err="1"/>
              <a:t>verzwaringen</a:t>
            </a:r>
            <a:r>
              <a:rPr lang="en-US" b="0" dirty="0"/>
              <a:t> </a:t>
            </a:r>
            <a:r>
              <a:rPr lang="en-US" b="0" dirty="0" err="1"/>
              <a:t>worden</a:t>
            </a:r>
            <a:r>
              <a:rPr lang="en-US" b="0" dirty="0"/>
              <a:t> </a:t>
            </a:r>
            <a:r>
              <a:rPr lang="en-US" b="0" dirty="0" err="1"/>
              <a:t>voorkomen</a:t>
            </a:r>
            <a:r>
              <a:rPr lang="en-US" b="0" dirty="0"/>
              <a:t> in het </a:t>
            </a:r>
            <a:r>
              <a:rPr lang="en-US" b="0" dirty="0" err="1"/>
              <a:t>elektriciteitnet</a:t>
            </a:r>
            <a:r>
              <a:rPr lang="en-US" b="0" dirty="0"/>
              <a:t>, </a:t>
            </a:r>
            <a:r>
              <a:rPr lang="en-US" b="0" dirty="0" err="1"/>
              <a:t>omdat</a:t>
            </a:r>
            <a:r>
              <a:rPr lang="en-US" b="0" dirty="0"/>
              <a:t> de </a:t>
            </a:r>
            <a:r>
              <a:rPr lang="en-US" b="0" dirty="0" err="1"/>
              <a:t>electrolyzers</a:t>
            </a:r>
            <a:r>
              <a:rPr lang="en-US" b="0" dirty="0"/>
              <a:t> </a:t>
            </a:r>
            <a:r>
              <a:rPr lang="en-US" b="0" dirty="0" err="1"/>
              <a:t>vaker</a:t>
            </a:r>
            <a:r>
              <a:rPr lang="en-US" b="0" dirty="0"/>
              <a:t> </a:t>
            </a:r>
            <a:r>
              <a:rPr lang="en-US" b="0" dirty="0" err="1"/>
              <a:t>kunnen</a:t>
            </a:r>
            <a:r>
              <a:rPr lang="en-US" b="0" dirty="0"/>
              <a:t> </a:t>
            </a:r>
            <a:r>
              <a:rPr lang="en-US" b="0" dirty="0" err="1"/>
              <a:t>draaien</a:t>
            </a:r>
            <a:r>
              <a:rPr lang="en-US" b="0" dirty="0"/>
              <a:t>. </a:t>
            </a:r>
          </a:p>
          <a:p>
            <a:endParaRPr lang="en-US" b="0" dirty="0"/>
          </a:p>
          <a:p>
            <a:r>
              <a:rPr lang="en-US" b="0" dirty="0"/>
              <a:t>In </a:t>
            </a:r>
            <a:r>
              <a:rPr lang="en-US" b="0" dirty="0" err="1"/>
              <a:t>deze</a:t>
            </a:r>
            <a:r>
              <a:rPr lang="en-US" b="0" dirty="0"/>
              <a:t> case </a:t>
            </a:r>
            <a:r>
              <a:rPr lang="en-US" b="0" dirty="0" err="1"/>
              <a:t>vormde</a:t>
            </a:r>
            <a:r>
              <a:rPr lang="en-US" b="0" dirty="0"/>
              <a:t> het </a:t>
            </a:r>
            <a:r>
              <a:rPr lang="en-US" b="0" dirty="0" err="1"/>
              <a:t>gasnet</a:t>
            </a:r>
            <a:r>
              <a:rPr lang="en-US" b="0" dirty="0"/>
              <a:t> </a:t>
            </a:r>
            <a:r>
              <a:rPr lang="en-US" b="0" dirty="0" err="1"/>
              <a:t>weinig</a:t>
            </a:r>
            <a:r>
              <a:rPr lang="en-US" b="0" dirty="0"/>
              <a:t> </a:t>
            </a:r>
            <a:r>
              <a:rPr lang="en-US" b="0" dirty="0" err="1"/>
              <a:t>problemen</a:t>
            </a:r>
            <a:r>
              <a:rPr lang="en-US" b="0" dirty="0"/>
              <a:t>, we </a:t>
            </a:r>
            <a:r>
              <a:rPr lang="en-US" b="0" dirty="0" err="1"/>
              <a:t>hebben</a:t>
            </a:r>
            <a:r>
              <a:rPr lang="en-US" b="0" dirty="0"/>
              <a:t> </a:t>
            </a:r>
            <a:r>
              <a:rPr lang="en-US" b="0" dirty="0" err="1"/>
              <a:t>een</a:t>
            </a:r>
            <a:r>
              <a:rPr lang="en-US" b="0" dirty="0"/>
              <a:t> </a:t>
            </a:r>
            <a:r>
              <a:rPr lang="en-US" b="0" dirty="0" err="1"/>
              <a:t>zeer</a:t>
            </a:r>
            <a:r>
              <a:rPr lang="en-US" b="0" dirty="0"/>
              <a:t> </a:t>
            </a:r>
            <a:r>
              <a:rPr lang="en-US" b="0" dirty="0" err="1"/>
              <a:t>hoge</a:t>
            </a:r>
            <a:r>
              <a:rPr lang="en-US" b="0" dirty="0"/>
              <a:t> </a:t>
            </a:r>
            <a:r>
              <a:rPr lang="en-US" b="0" dirty="0" err="1"/>
              <a:t>druk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brede </a:t>
            </a:r>
            <a:r>
              <a:rPr lang="en-US" b="0" dirty="0" err="1"/>
              <a:t>buisleidingen</a:t>
            </a:r>
            <a:r>
              <a:rPr lang="en-US" b="0" dirty="0"/>
              <a:t>. Wel heft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25F60-7AE8-4D4F-A1ED-2B3ABDC238FF}" type="slidenum">
              <a:rPr lang="en-NL" smtClean="0"/>
              <a:t>48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5985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49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965181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264BF-6CB8-6AC7-71BC-B09E47780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8D60F-C59D-8D89-26EB-742713C9B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13C42-B156-9E8D-7BC5-647280294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Welkom </a:t>
            </a:r>
            <a:r>
              <a:rPr lang="en-US" dirty="0" err="1"/>
              <a:t>bij</a:t>
            </a:r>
            <a:r>
              <a:rPr lang="en-US" dirty="0"/>
              <a:t> de workshop over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netcongestie</a:t>
            </a:r>
            <a:r>
              <a:rPr lang="en-US" dirty="0"/>
              <a:t>. Dit </a:t>
            </a:r>
            <a:r>
              <a:rPr lang="en-US" dirty="0" err="1"/>
              <a:t>werk</a:t>
            </a:r>
            <a:r>
              <a:rPr lang="en-US" dirty="0"/>
              <a:t> is </a:t>
            </a:r>
            <a:r>
              <a:rPr lang="en-US" dirty="0" err="1"/>
              <a:t>onderdeel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onderzoeksproject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de TU Eindhoven, </a:t>
            </a:r>
            <a:r>
              <a:rPr lang="en-US" dirty="0" err="1"/>
              <a:t>netbeheer</a:t>
            </a:r>
            <a:r>
              <a:rPr lang="en-US" dirty="0"/>
              <a:t> </a:t>
            </a:r>
            <a:r>
              <a:rPr lang="en-US" dirty="0" err="1"/>
              <a:t>nederland</a:t>
            </a:r>
            <a:r>
              <a:rPr lang="en-US" dirty="0"/>
              <a:t>, </a:t>
            </a:r>
            <a:r>
              <a:rPr lang="en-US" dirty="0" err="1"/>
              <a:t>alliander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enexis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. 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898A6-57C0-9294-298A-0F9499693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51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031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 elk scenario </a:t>
            </a:r>
            <a:r>
              <a:rPr lang="en-US" dirty="0" err="1"/>
              <a:t>schetst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beeld</a:t>
            </a:r>
            <a:r>
              <a:rPr lang="en-US" dirty="0"/>
              <a:t> van </a:t>
            </a:r>
            <a:r>
              <a:rPr lang="en-US" dirty="0" err="1"/>
              <a:t>toekomstontwikkelingen</a:t>
            </a:r>
            <a:r>
              <a:rPr lang="en-US" dirty="0"/>
              <a:t>. Er </a:t>
            </a:r>
            <a:r>
              <a:rPr lang="en-US" dirty="0" err="1"/>
              <a:t>zijn</a:t>
            </a:r>
            <a:r>
              <a:rPr lang="en-US" dirty="0"/>
              <a:t> vier van </a:t>
            </a:r>
            <a:r>
              <a:rPr lang="en-US" dirty="0" err="1"/>
              <a:t>zulke</a:t>
            </a:r>
            <a:r>
              <a:rPr lang="en-US" dirty="0"/>
              <a:t> scenarios, elk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eigenschappen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139013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52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4474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Een </a:t>
            </a:r>
            <a:r>
              <a:rPr lang="en-US" dirty="0" err="1"/>
              <a:t>algemene</a:t>
            </a:r>
            <a:r>
              <a:rPr lang="en-US" dirty="0"/>
              <a:t> trend in de scenarios is </a:t>
            </a:r>
            <a:r>
              <a:rPr lang="en-US" dirty="0" err="1"/>
              <a:t>dat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daling</a:t>
            </a:r>
            <a:r>
              <a:rPr lang="en-US" dirty="0"/>
              <a:t> in de </a:t>
            </a:r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energievraag</a:t>
            </a:r>
            <a:r>
              <a:rPr lang="en-US" dirty="0"/>
              <a:t> </a:t>
            </a:r>
            <a:r>
              <a:rPr lang="en-US" dirty="0" err="1"/>
              <a:t>verwachten</a:t>
            </a:r>
            <a:r>
              <a:rPr lang="en-US" dirty="0"/>
              <a:t>, </a:t>
            </a:r>
            <a:r>
              <a:rPr lang="en-US" dirty="0" err="1"/>
              <a:t>bijvoorbeled</a:t>
            </a:r>
            <a:r>
              <a:rPr lang="en-US" dirty="0"/>
              <a:t> </a:t>
            </a:r>
            <a:r>
              <a:rPr lang="en-US" dirty="0" err="1"/>
              <a:t>vanwege</a:t>
            </a:r>
            <a:r>
              <a:rPr lang="en-US" dirty="0"/>
              <a:t> </a:t>
            </a:r>
            <a:r>
              <a:rPr lang="en-US" dirty="0" err="1"/>
              <a:t>toenemende</a:t>
            </a:r>
            <a:r>
              <a:rPr lang="en-US" dirty="0"/>
              <a:t> </a:t>
            </a:r>
            <a:r>
              <a:rPr lang="en-US" dirty="0" err="1"/>
              <a:t>efficientie</a:t>
            </a:r>
            <a:r>
              <a:rPr lang="en-US" dirty="0"/>
              <a:t> </a:t>
            </a:r>
            <a:r>
              <a:rPr lang="en-US" dirty="0" err="1"/>
              <a:t>technologieen</a:t>
            </a:r>
            <a:r>
              <a:rPr lang="en-US" dirty="0"/>
              <a:t>, maar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groei</a:t>
            </a:r>
            <a:r>
              <a:rPr lang="en-US" dirty="0"/>
              <a:t> van </a:t>
            </a:r>
            <a:r>
              <a:rPr lang="en-US" dirty="0" err="1"/>
              <a:t>zo’n</a:t>
            </a:r>
            <a:r>
              <a:rPr lang="en-US" dirty="0"/>
              <a:t> 230 tot 360 % in de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elektriciteit</a:t>
            </a:r>
            <a:r>
              <a:rPr lang="en-US" dirty="0"/>
              <a:t> </a:t>
            </a:r>
            <a:r>
              <a:rPr lang="en-US" dirty="0" err="1"/>
              <a:t>verwachten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96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Verder </a:t>
            </a:r>
            <a:r>
              <a:rPr lang="en-US" dirty="0" err="1"/>
              <a:t>zien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gigantische</a:t>
            </a:r>
            <a:r>
              <a:rPr lang="en-US" dirty="0"/>
              <a:t> </a:t>
            </a:r>
            <a:r>
              <a:rPr lang="en-US" dirty="0" err="1"/>
              <a:t>groei</a:t>
            </a:r>
            <a:r>
              <a:rPr lang="en-US" dirty="0"/>
              <a:t> in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natuurlijk</a:t>
            </a:r>
            <a:r>
              <a:rPr lang="en-US" dirty="0"/>
              <a:t>, de </a:t>
            </a:r>
            <a:r>
              <a:rPr lang="en-US" dirty="0" err="1"/>
              <a:t>groeiende</a:t>
            </a:r>
            <a:r>
              <a:rPr lang="en-US" dirty="0"/>
              <a:t> </a:t>
            </a:r>
            <a:r>
              <a:rPr lang="en-US" dirty="0" err="1"/>
              <a:t>onbalans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elektriciteistvraag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–</a:t>
            </a:r>
            <a:r>
              <a:rPr lang="en-US" dirty="0" err="1"/>
              <a:t>aanbod</a:t>
            </a:r>
            <a:r>
              <a:rPr lang="en-US" dirty="0"/>
              <a:t>. Om die </a:t>
            </a:r>
            <a:r>
              <a:rPr lang="en-US" dirty="0" err="1"/>
              <a:t>onbalans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vangen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enorme</a:t>
            </a:r>
            <a:r>
              <a:rPr lang="en-US" dirty="0"/>
              <a:t> </a:t>
            </a:r>
            <a:r>
              <a:rPr lang="en-US" dirty="0" err="1"/>
              <a:t>hoeveelheid</a:t>
            </a:r>
            <a:r>
              <a:rPr lang="en-US" dirty="0"/>
              <a:t> </a:t>
            </a:r>
            <a:r>
              <a:rPr lang="en-US" dirty="0" err="1"/>
              <a:t>fleixbilityeit</a:t>
            </a:r>
            <a:r>
              <a:rPr lang="en-US" dirty="0"/>
              <a:t> in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elektriciteitssysteem</a:t>
            </a:r>
            <a:r>
              <a:rPr lang="en-US" dirty="0"/>
              <a:t> </a:t>
            </a:r>
            <a:r>
              <a:rPr lang="en-US" dirty="0" err="1"/>
              <a:t>bouwen</a:t>
            </a:r>
            <a:r>
              <a:rPr lang="en-US" dirty="0"/>
              <a:t>, </a:t>
            </a:r>
            <a:r>
              <a:rPr lang="en-US" dirty="0" err="1"/>
              <a:t>bijvoorbeeld</a:t>
            </a:r>
            <a:r>
              <a:rPr lang="en-US" dirty="0"/>
              <a:t> in de </a:t>
            </a:r>
            <a:r>
              <a:rPr lang="en-US" dirty="0" err="1"/>
              <a:t>vorm</a:t>
            </a:r>
            <a:r>
              <a:rPr lang="en-US" dirty="0"/>
              <a:t> van </a:t>
            </a:r>
            <a:r>
              <a:rPr lang="en-US" dirty="0" err="1"/>
              <a:t>batteirjen</a:t>
            </a:r>
            <a:r>
              <a:rPr lang="en-US" dirty="0"/>
              <a:t>, </a:t>
            </a:r>
            <a:r>
              <a:rPr lang="en-US" dirty="0" err="1"/>
              <a:t>elektrolyzers</a:t>
            </a:r>
            <a:r>
              <a:rPr lang="en-US" dirty="0"/>
              <a:t>, e-boilers.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67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DE0C3-9C6E-57BF-EA39-0F3ABBB1A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CF060-0478-5454-F0B8-FF6925E42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BEC2F0-49E9-88DA-09F4-61BD339EC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grafiek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we hoe de </a:t>
            </a:r>
            <a:r>
              <a:rPr lang="en-US" dirty="0" err="1"/>
              <a:t>elektricteitsvraag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ontwikkelt</a:t>
            </a:r>
            <a:r>
              <a:rPr lang="en-US" dirty="0"/>
              <a:t> in de </a:t>
            </a:r>
            <a:r>
              <a:rPr lang="en-US" dirty="0" err="1"/>
              <a:t>toekomst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verschillende</a:t>
            </a:r>
            <a:r>
              <a:rPr lang="en-US" dirty="0"/>
              <a:t> scenarios. En we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in 2050, in 2 van de scenarios </a:t>
            </a:r>
            <a:r>
              <a:rPr lang="en-US" dirty="0" err="1"/>
              <a:t>zo’n</a:t>
            </a:r>
            <a:r>
              <a:rPr lang="en-US" dirty="0"/>
              <a:t> 33% van de </a:t>
            </a:r>
            <a:r>
              <a:rPr lang="en-US" dirty="0" err="1"/>
              <a:t>elektriciteitsvraag</a:t>
            </a:r>
            <a:r>
              <a:rPr lang="en-US" dirty="0"/>
              <a:t> van </a:t>
            </a:r>
            <a:r>
              <a:rPr lang="en-US" dirty="0" err="1"/>
              <a:t>flexibele</a:t>
            </a:r>
            <a:r>
              <a:rPr lang="en-US" dirty="0"/>
              <a:t> </a:t>
            </a:r>
            <a:r>
              <a:rPr lang="en-US" dirty="0" err="1"/>
              <a:t>electrolyzers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. We </a:t>
            </a:r>
            <a:r>
              <a:rPr lang="en-US" dirty="0" err="1"/>
              <a:t>verwachten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enorm</a:t>
            </a:r>
            <a:r>
              <a:rPr lang="en-US" dirty="0"/>
              <a:t> </a:t>
            </a:r>
            <a:r>
              <a:rPr lang="en-US" dirty="0" err="1"/>
              <a:t>belangrike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spelen</a:t>
            </a:r>
            <a:r>
              <a:rPr lang="en-US" dirty="0"/>
              <a:t> in het </a:t>
            </a:r>
            <a:r>
              <a:rPr lang="en-US" dirty="0" err="1"/>
              <a:t>energiesysteem</a:t>
            </a:r>
            <a:r>
              <a:rPr lang="en-US" dirty="0"/>
              <a:t> van de </a:t>
            </a:r>
            <a:r>
              <a:rPr lang="en-US" dirty="0" err="1"/>
              <a:t>toekomst</a:t>
            </a:r>
            <a:r>
              <a:rPr lang="en-US" dirty="0"/>
              <a:t>.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4892F-05C3-5F25-B704-BD72550D7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8352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51256-1408-E981-574D-F1D738401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CCDF9-7877-87F3-1CCA-F6D7A6DD5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3F1308-3267-C29A-8766-C0EF110C2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Maar 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elektrolyzers</a:t>
            </a:r>
            <a:r>
              <a:rPr lang="en-US" dirty="0"/>
              <a:t> nou </a:t>
            </a:r>
            <a:r>
              <a:rPr lang="en-US" dirty="0" err="1"/>
              <a:t>eigenlijk</a:t>
            </a:r>
            <a:r>
              <a:rPr lang="en-US" dirty="0"/>
              <a:t>. </a:t>
            </a:r>
            <a:r>
              <a:rPr lang="en-US" dirty="0" err="1"/>
              <a:t>Simpel</a:t>
            </a:r>
            <a:r>
              <a:rPr lang="en-US" dirty="0"/>
              <a:t> </a:t>
            </a:r>
            <a:r>
              <a:rPr lang="en-US" dirty="0" err="1"/>
              <a:t>gezegd</a:t>
            </a:r>
            <a:r>
              <a:rPr lang="en-US" dirty="0"/>
              <a:t>,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splitsen</a:t>
            </a:r>
            <a:r>
              <a:rPr lang="en-US" dirty="0"/>
              <a:t> water op in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zuurstof</a:t>
            </a:r>
            <a:r>
              <a:rPr lang="en-US" dirty="0"/>
              <a:t>, </a:t>
            </a:r>
            <a:r>
              <a:rPr lang="en-US" dirty="0" err="1"/>
              <a:t>doormiddel</a:t>
            </a:r>
            <a:r>
              <a:rPr lang="en-US" dirty="0"/>
              <a:t> van </a:t>
            </a:r>
            <a:r>
              <a:rPr lang="en-US" dirty="0" err="1"/>
              <a:t>elektriciteit</a:t>
            </a:r>
            <a:r>
              <a:rPr lang="en-US" dirty="0"/>
              <a:t>. Zoals je </a:t>
            </a:r>
            <a:r>
              <a:rPr lang="en-US" dirty="0" err="1"/>
              <a:t>wellicht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gehoord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is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heel efficient, </a:t>
            </a:r>
            <a:r>
              <a:rPr lang="en-US" dirty="0" err="1"/>
              <a:t>zo’n</a:t>
            </a:r>
            <a:r>
              <a:rPr lang="en-US" dirty="0"/>
              <a:t> 30% van de </a:t>
            </a:r>
            <a:r>
              <a:rPr lang="en-US" dirty="0" err="1"/>
              <a:t>energie</a:t>
            </a:r>
            <a:r>
              <a:rPr lang="en-US" dirty="0"/>
              <a:t> die je </a:t>
            </a:r>
            <a:r>
              <a:rPr lang="en-US" dirty="0" err="1"/>
              <a:t>erin</a:t>
            </a:r>
            <a:r>
              <a:rPr lang="en-US" dirty="0"/>
              <a:t> </a:t>
            </a:r>
            <a:r>
              <a:rPr lang="en-US" dirty="0" err="1"/>
              <a:t>stopt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uitgestoten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restwarmte</a:t>
            </a:r>
            <a:r>
              <a:rPr lang="en-US" dirty="0"/>
              <a:t>. Een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eigenschap</a:t>
            </a:r>
            <a:r>
              <a:rPr lang="en-US" dirty="0"/>
              <a:t> van </a:t>
            </a:r>
            <a:r>
              <a:rPr lang="en-US" dirty="0" err="1"/>
              <a:t>elektrolyzers</a:t>
            </a:r>
            <a:r>
              <a:rPr lang="en-US" dirty="0"/>
              <a:t> is </a:t>
            </a:r>
            <a:r>
              <a:rPr lang="en-US" dirty="0" err="1"/>
              <a:t>wel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 ze In </a:t>
            </a:r>
            <a:r>
              <a:rPr lang="en-US" dirty="0" err="1"/>
              <a:t>principe</a:t>
            </a:r>
            <a:r>
              <a:rPr lang="en-US" dirty="0"/>
              <a:t> </a:t>
            </a:r>
            <a:r>
              <a:rPr lang="en-US" dirty="0" err="1"/>
              <a:t>vrij</a:t>
            </a:r>
            <a:r>
              <a:rPr lang="en-US" dirty="0"/>
              <a:t> flexible </a:t>
            </a:r>
            <a:r>
              <a:rPr lang="en-US" dirty="0" err="1"/>
              <a:t>zijn</a:t>
            </a:r>
            <a:r>
              <a:rPr lang="en-US" dirty="0"/>
              <a:t>: ze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op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afregelen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daarom</a:t>
            </a:r>
            <a:r>
              <a:rPr lang="en-US" dirty="0"/>
              <a:t> </a:t>
            </a:r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pieken</a:t>
            </a:r>
            <a:r>
              <a:rPr lang="en-US" dirty="0"/>
              <a:t> in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opwek</a:t>
            </a:r>
            <a:r>
              <a:rPr lang="en-US" dirty="0"/>
              <a:t> </a:t>
            </a:r>
            <a:r>
              <a:rPr lang="en-US" dirty="0" err="1"/>
              <a:t>opvangen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7A085-5CE1-27DD-D622-506A84613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C1AAA-9631-4FBC-83C2-3DB93E82C2E5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835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ED9C-DF2A-7A8E-7933-236E7DD9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6CEED-FFE4-0C90-E8AF-314C06702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AF648-BF0A-3303-088C-207CF3E5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1A3C-7B40-4116-90DA-5391119E9FFA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9F2DB-02E3-233D-4F69-34309159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35EA8-0671-FDF9-2B1F-6839C4CC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5845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DBC0-0698-6189-F26C-09A81DC2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B1257-CE45-D2C6-8B97-7EFCBB7E6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C6206-E7D3-0207-3906-87978D9A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483F-CE26-4158-9260-CB68E7983A96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FBB84-667D-C97E-28C1-DA72FD9D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C53B-727C-5C52-FF6F-24E80E78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7074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27203-4791-4816-062F-677680A72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39BD4-64E3-CBC2-D46C-8DA47EA67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8DA9C-F094-FAB9-410D-ACADBDD4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9EA3-A6E4-44DC-8BB1-D46FCFD7D63F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F48D4-71BF-80F9-BCB2-F91AF192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0B09-299F-D9D5-A218-FA54CFB2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024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5520-F075-CDF4-4870-9835EE3F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0386-CF9E-1EB0-0184-1AB90954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CCB41-85FC-65CE-232C-4404EF47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CBBD-0E35-459E-937D-CBD1C6119B4D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CFB29-6013-87E1-7D1F-645342EF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A772F-CD67-5A7C-1DED-1963F8B3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168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072C-F179-FCC0-AF23-62E783A2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ADDAF-DDBF-80C9-85E0-EDFB9230F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F8C24-A1DF-2DD5-0FE3-37BC9CC0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CA64-8306-4DC6-86C0-EDE0DE3AD6CC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B5C17-D35C-BA76-FB10-7206B238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D5DE7-D950-AB80-BCB2-3D7FF2C9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413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42ED-F379-7901-4017-A584EB35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1FF09-0296-7056-1E3A-A79E43F90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1F7BF-A932-B4C3-E2AA-F026D5AAA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C1ECB-8EA8-719C-D202-B88B0F63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01E-F68D-42AC-B0A9-AD3F6B7A83C5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2740A-DEAB-FE95-4F61-752946FA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C76CC-E2A4-E61A-0C44-355E3DFD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4350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B46D-AFAD-7BD0-5BE2-D775EFC4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9CE45-3192-DED1-1E15-3F153135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DCA12-CC4F-BADB-5175-A481FF3B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7106E-EFDD-154F-0185-83B7694D0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BCE6C-6118-6C25-6FF1-79068873A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B9C8B-663F-E2C5-7615-5CBE0761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17FC-9ED5-4DCD-81D6-C0E76969BD1B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E8E2D-3B37-A4F4-7320-2EB83199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614E4-C82A-9C17-601C-8E6239D4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683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94FA-AC86-38DD-4AD3-96F45945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7DFCC-2A7B-92DF-ABEB-16265FF1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EAD-504F-4A8B-8D7D-9269F19F460F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CFA3C-AB05-F9BE-F160-59C4B55D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7B4D8-05DA-82C0-7F43-49C3F5D7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665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28949-FE54-61DE-D6D1-97089951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E283-4733-4568-97E2-2006EE148D45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ED613-DA25-7FA4-2604-F77F98FC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1B994-900B-7605-3B9A-302CFEA1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0490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BF4A-EDD8-4BBF-5BD9-F8F3A915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A281-2BB4-E8D1-151D-5742A485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7CDDB-DF67-74D4-31A3-F5EB57E48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C129F-326C-7A9B-041B-D4F31A1E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3CA-1EEA-472C-A1B6-B4B7556F873A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7CDC0-A0E9-F477-F2B2-2A17CF53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1F587-4BAC-E4A4-1820-40DA4532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6802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B8F5-92FB-9AD8-7814-C50877C5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4A110-2324-AE0D-DFE0-6F2084EA9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2DAF0-5B90-B16F-27CE-8EDF27885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107E9-AB4D-DE87-BEBF-617C45F1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53D9-C9CC-42BC-B951-7B5C9ECAF869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E43BC-1A5A-E69D-E0BA-7D5E6B42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803EB-4617-AB5F-C7B7-E270CF8E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4147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8487B-FF83-4853-485C-7BDC3984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11A30-25A6-1C13-C263-F2E6B7DC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7CE94-0134-9DF3-1710-1A7091DA7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14E8F4-DBE2-451D-8477-B7D77B0CB19F}" type="datetime8">
              <a:rPr lang="en-NL" smtClean="0"/>
              <a:t>12/09/2025 08:39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2E7-6348-31A9-AC0D-145010E8E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C24B-7D18-E694-AA72-F06A3AACD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D21E71-D6A2-4773-A1BF-9E8C9C17B4A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1581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Nancy\OneDrive\Documenten\Bureaublad\KSANDR%20PROMOFILM%202023%20SHORT%20V5A_1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energytransitionmodel.com/saved_scenarios/1455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energytransitionmodel.com/saved_scenarios/1455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0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2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Nancy\OneDrive\Documenten\Bureaublad\KSANDR%20PROMOFILM%202023%20SHORT%20V5A_1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7013F-0569-EC6B-83E7-84E52D9D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1</a:t>
            </a:fld>
            <a:endParaRPr lang="en-NL"/>
          </a:p>
        </p:txBody>
      </p:sp>
      <p:sp>
        <p:nvSpPr>
          <p:cNvPr id="8" name="Rechthoek 1">
            <a:extLst>
              <a:ext uri="{FF2B5EF4-FFF2-40B4-BE49-F238E27FC236}">
                <a16:creationId xmlns:a16="http://schemas.microsoft.com/office/drawing/2014/main" id="{2060B8A0-5B3E-E441-4395-FD874E88C228}"/>
              </a:ext>
            </a:extLst>
          </p:cNvPr>
          <p:cNvSpPr/>
          <p:nvPr/>
        </p:nvSpPr>
        <p:spPr>
          <a:xfrm>
            <a:off x="1887173" y="3678"/>
            <a:ext cx="7224094" cy="1354217"/>
          </a:xfrm>
          <a:prstGeom prst="rect">
            <a:avLst/>
          </a:prstGeom>
        </p:spPr>
        <p:txBody>
          <a:bodyPr wrap="none" lIns="121920" tIns="60960" rIns="121920" bIns="60960" anchor="t">
            <a:spAutoFit/>
          </a:bodyPr>
          <a:lstStyle/>
          <a:p>
            <a:pPr algn="ctr">
              <a:defRPr/>
            </a:pPr>
            <a:r>
              <a:rPr lang="nl-NL" altLang="nl-NL" sz="5333" b="1" kern="0" dirty="0">
                <a:solidFill>
                  <a:srgbClr val="0070C0"/>
                </a:solidFill>
                <a:latin typeface="Arial"/>
                <a:cs typeface="Arial"/>
              </a:rPr>
              <a:t>Ksandr Live XL 2025</a:t>
            </a:r>
            <a:r>
              <a:rPr lang="nl-NL" altLang="nl-NL" sz="8000" b="1" kern="0" dirty="0">
                <a:solidFill>
                  <a:srgbClr val="0070C0"/>
                </a:solidFill>
                <a:latin typeface="Arial"/>
                <a:cs typeface="Arial"/>
              </a:rPr>
              <a:t> </a:t>
            </a:r>
            <a:endParaRPr lang="nl-NL" altLang="nl-NL" sz="8000" b="1" kern="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9" name="Afbeelding 3">
            <a:hlinkClick r:id="rId3" action="ppaction://hlinkfile"/>
            <a:extLst>
              <a:ext uri="{FF2B5EF4-FFF2-40B4-BE49-F238E27FC236}">
                <a16:creationId xmlns:a16="http://schemas.microsoft.com/office/drawing/2014/main" id="{DBAC822B-7064-345A-9139-8E503AB51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67" t="24817" r="17472" b="28287"/>
          <a:stretch/>
        </p:blipFill>
        <p:spPr>
          <a:xfrm>
            <a:off x="2" y="1738172"/>
            <a:ext cx="12191999" cy="51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1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9B662-F889-B8F7-2C75-3FFDB69AE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3A6031D9-FD2D-953A-C4CD-4781C1AEA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3"/>
          <a:stretch/>
        </p:blipFill>
        <p:spPr>
          <a:xfrm>
            <a:off x="215662" y="1362398"/>
            <a:ext cx="5817463" cy="377944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C6403EC-9814-CA3A-D22A-AA6DE821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856" y="3384256"/>
            <a:ext cx="4244225" cy="36818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D50006-44A4-5D9E-7C6B-ED610E813658}"/>
              </a:ext>
            </a:extLst>
          </p:cNvPr>
          <p:cNvSpPr/>
          <p:nvPr/>
        </p:nvSpPr>
        <p:spPr>
          <a:xfrm>
            <a:off x="7556682" y="1959110"/>
            <a:ext cx="2850292" cy="28502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Elektrolyzer</a:t>
            </a:r>
            <a:endParaRPr lang="en-NL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44EE35-099A-8041-2BB5-F4CD95852045}"/>
              </a:ext>
            </a:extLst>
          </p:cNvPr>
          <p:cNvCxnSpPr>
            <a:cxnSpLocks/>
          </p:cNvCxnSpPr>
          <p:nvPr/>
        </p:nvCxnSpPr>
        <p:spPr>
          <a:xfrm>
            <a:off x="6032684" y="3085634"/>
            <a:ext cx="1523998" cy="0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A148A1-1321-ED10-7FC2-4B366D330D76}"/>
                  </a:ext>
                </a:extLst>
              </p:cNvPr>
              <p:cNvSpPr txBox="1"/>
              <p:nvPr/>
            </p:nvSpPr>
            <p:spPr>
              <a:xfrm>
                <a:off x="6446883" y="2667562"/>
                <a:ext cx="654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A148A1-1321-ED10-7FC2-4B366D330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83" y="2667562"/>
                <a:ext cx="6544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53F724-9E4C-3B9B-4958-9F0CB2668E7D}"/>
              </a:ext>
            </a:extLst>
          </p:cNvPr>
          <p:cNvCxnSpPr>
            <a:cxnSpLocks/>
          </p:cNvCxnSpPr>
          <p:nvPr/>
        </p:nvCxnSpPr>
        <p:spPr>
          <a:xfrm>
            <a:off x="10406978" y="2675801"/>
            <a:ext cx="14333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FCE1B2-22DA-81F5-7A3F-959E19401EF6}"/>
                  </a:ext>
                </a:extLst>
              </p:cNvPr>
              <p:cNvSpPr txBox="1"/>
              <p:nvPr/>
            </p:nvSpPr>
            <p:spPr>
              <a:xfrm>
                <a:off x="10864887" y="2306469"/>
                <a:ext cx="505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b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NL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FCE1B2-22DA-81F5-7A3F-959E19401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887" y="2306469"/>
                <a:ext cx="5052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6D8531-B4E6-492A-5A16-465AF68ED62D}"/>
              </a:ext>
            </a:extLst>
          </p:cNvPr>
          <p:cNvCxnSpPr>
            <a:cxnSpLocks/>
          </p:cNvCxnSpPr>
          <p:nvPr/>
        </p:nvCxnSpPr>
        <p:spPr>
          <a:xfrm>
            <a:off x="8985950" y="844943"/>
            <a:ext cx="0" cy="1114167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2634EC6-15B0-2F3F-B366-CD556792FA7F}"/>
              </a:ext>
            </a:extLst>
          </p:cNvPr>
          <p:cNvSpPr txBox="1"/>
          <p:nvPr/>
        </p:nvSpPr>
        <p:spPr>
          <a:xfrm>
            <a:off x="8199402" y="412162"/>
            <a:ext cx="15648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Elektriciteit</a:t>
            </a:r>
            <a:endParaRPr lang="en-NL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86BB2F-A188-58D5-8A72-BF23BAE5027C}"/>
              </a:ext>
            </a:extLst>
          </p:cNvPr>
          <p:cNvCxnSpPr>
            <a:cxnSpLocks/>
          </p:cNvCxnSpPr>
          <p:nvPr/>
        </p:nvCxnSpPr>
        <p:spPr>
          <a:xfrm>
            <a:off x="8981832" y="4809402"/>
            <a:ext cx="0" cy="1114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C385CBA-3822-7F2E-540C-BEF8EAEB125D}"/>
              </a:ext>
            </a:extLst>
          </p:cNvPr>
          <p:cNvSpPr txBox="1"/>
          <p:nvPr/>
        </p:nvSpPr>
        <p:spPr>
          <a:xfrm>
            <a:off x="9080226" y="5554237"/>
            <a:ext cx="2959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Restwarmte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(30% input)</a:t>
            </a:r>
            <a:endParaRPr lang="en-N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2BDEBF-770D-E321-3D59-316A02F356AA}"/>
              </a:ext>
            </a:extLst>
          </p:cNvPr>
          <p:cNvCxnSpPr/>
          <p:nvPr/>
        </p:nvCxnSpPr>
        <p:spPr>
          <a:xfrm>
            <a:off x="7560803" y="1629596"/>
            <a:ext cx="0" cy="3509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736972-E6CC-7B4D-DB81-46AD8600C2BB}"/>
              </a:ext>
            </a:extLst>
          </p:cNvPr>
          <p:cNvCxnSpPr/>
          <p:nvPr/>
        </p:nvCxnSpPr>
        <p:spPr>
          <a:xfrm>
            <a:off x="10406974" y="1629595"/>
            <a:ext cx="0" cy="3509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B1432F-CDE8-32AB-484A-6A0D3E7C66F3}"/>
              </a:ext>
            </a:extLst>
          </p:cNvPr>
          <p:cNvCxnSpPr>
            <a:cxnSpLocks/>
          </p:cNvCxnSpPr>
          <p:nvPr/>
        </p:nvCxnSpPr>
        <p:spPr>
          <a:xfrm>
            <a:off x="10406978" y="4094768"/>
            <a:ext cx="14333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41D8B1-EEE6-57D5-6975-DB769A1AEB8A}"/>
                  </a:ext>
                </a:extLst>
              </p:cNvPr>
              <p:cNvSpPr txBox="1"/>
              <p:nvPr/>
            </p:nvSpPr>
            <p:spPr>
              <a:xfrm>
                <a:off x="10824523" y="3600457"/>
                <a:ext cx="5859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dirty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200" b="1" i="0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NL" sz="22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41D8B1-EEE6-57D5-6975-DB769A1AE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523" y="3600457"/>
                <a:ext cx="585930" cy="430887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52F5761-5059-A19B-D273-BCEBA3244B26}"/>
              </a:ext>
            </a:extLst>
          </p:cNvPr>
          <p:cNvSpPr txBox="1"/>
          <p:nvPr/>
        </p:nvSpPr>
        <p:spPr>
          <a:xfrm>
            <a:off x="10485450" y="4085495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waterstof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NL" sz="2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26DA4A-238B-DF04-F449-2B08A1B8183D}"/>
              </a:ext>
            </a:extLst>
          </p:cNvPr>
          <p:cNvSpPr txBox="1"/>
          <p:nvPr/>
        </p:nvSpPr>
        <p:spPr>
          <a:xfrm>
            <a:off x="10485450" y="2718524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zuurstof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NL" sz="2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AB310-A681-CC0C-5B67-94587DCDDFDD}"/>
              </a:ext>
            </a:extLst>
          </p:cNvPr>
          <p:cNvSpPr txBox="1"/>
          <p:nvPr/>
        </p:nvSpPr>
        <p:spPr>
          <a:xfrm>
            <a:off x="6338210" y="3123136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(water)</a:t>
            </a:r>
            <a:endParaRPr lang="en-NL" sz="2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E7140E-F8BD-9236-056B-5046A9D5D9E8}"/>
              </a:ext>
            </a:extLst>
          </p:cNvPr>
          <p:cNvSpPr/>
          <p:nvPr/>
        </p:nvSpPr>
        <p:spPr>
          <a:xfrm>
            <a:off x="4589511" y="2371260"/>
            <a:ext cx="552659" cy="562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1C99A-169D-B677-34DB-3A3251A4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10</a:t>
            </a:fld>
            <a:endParaRPr lang="en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BD2257-27C1-5BAA-3612-87CEB14D56D2}"/>
              </a:ext>
            </a:extLst>
          </p:cNvPr>
          <p:cNvSpPr/>
          <p:nvPr/>
        </p:nvSpPr>
        <p:spPr>
          <a:xfrm>
            <a:off x="173408" y="1025508"/>
            <a:ext cx="5812901" cy="424780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FC010C-AB7F-0CA2-DA63-3A862439714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142170" y="2188108"/>
            <a:ext cx="2392080" cy="46450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9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8B1D-584B-B910-E119-D3F6AA20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5817CE95-E534-1996-2DD5-E1FC19B80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50" y="1798265"/>
            <a:ext cx="11562000" cy="5059735"/>
          </a:xfrm>
          <a:prstGeom prst="rect">
            <a:avLst/>
          </a:prstGeom>
        </p:spPr>
      </p:pic>
      <p:sp>
        <p:nvSpPr>
          <p:cNvPr id="5" name="Rechthoek 1">
            <a:extLst>
              <a:ext uri="{FF2B5EF4-FFF2-40B4-BE49-F238E27FC236}">
                <a16:creationId xmlns:a16="http://schemas.microsoft.com/office/drawing/2014/main" id="{CB2E2352-4BE7-82D0-4CC5-31FB5FAB90EE}"/>
              </a:ext>
            </a:extLst>
          </p:cNvPr>
          <p:cNvSpPr/>
          <p:nvPr/>
        </p:nvSpPr>
        <p:spPr>
          <a:xfrm>
            <a:off x="550577" y="2113025"/>
            <a:ext cx="3267856" cy="188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4">
            <a:extLst>
              <a:ext uri="{FF2B5EF4-FFF2-40B4-BE49-F238E27FC236}">
                <a16:creationId xmlns:a16="http://schemas.microsoft.com/office/drawing/2014/main" id="{8B076E51-72A2-87DE-4A96-3ECF0F30C994}"/>
              </a:ext>
            </a:extLst>
          </p:cNvPr>
          <p:cNvSpPr/>
          <p:nvPr/>
        </p:nvSpPr>
        <p:spPr>
          <a:xfrm>
            <a:off x="550577" y="4691333"/>
            <a:ext cx="3267856" cy="177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7" name="Rechthoek 5">
            <a:extLst>
              <a:ext uri="{FF2B5EF4-FFF2-40B4-BE49-F238E27FC236}">
                <a16:creationId xmlns:a16="http://schemas.microsoft.com/office/drawing/2014/main" id="{209E7B51-2D44-068C-4AA0-35772423A71C}"/>
              </a:ext>
            </a:extLst>
          </p:cNvPr>
          <p:cNvSpPr/>
          <p:nvPr/>
        </p:nvSpPr>
        <p:spPr>
          <a:xfrm>
            <a:off x="8186665" y="4753460"/>
            <a:ext cx="3267856" cy="177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7C6AD-D12C-426A-9675-1AA4DEC1532B}"/>
              </a:ext>
            </a:extLst>
          </p:cNvPr>
          <p:cNvSpPr/>
          <p:nvPr/>
        </p:nvSpPr>
        <p:spPr>
          <a:xfrm>
            <a:off x="4114800" y="2439372"/>
            <a:ext cx="1847850" cy="1888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99AB1B3E-C187-BCCD-4D0D-11DC5EB9D060}"/>
              </a:ext>
            </a:extLst>
          </p:cNvPr>
          <p:cNvSpPr/>
          <p:nvPr/>
        </p:nvSpPr>
        <p:spPr>
          <a:xfrm>
            <a:off x="4114800" y="2486997"/>
            <a:ext cx="1847850" cy="1841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082DA8-1D80-0C37-6449-5CEBE824495A}"/>
              </a:ext>
            </a:extLst>
          </p:cNvPr>
          <p:cNvSpPr/>
          <p:nvPr/>
        </p:nvSpPr>
        <p:spPr>
          <a:xfrm>
            <a:off x="6076950" y="2463184"/>
            <a:ext cx="1797934" cy="1888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hthoek 5">
            <a:extLst>
              <a:ext uri="{FF2B5EF4-FFF2-40B4-BE49-F238E27FC236}">
                <a16:creationId xmlns:a16="http://schemas.microsoft.com/office/drawing/2014/main" id="{EDEC095C-0A26-D0BD-97AB-33A6072A8E50}"/>
              </a:ext>
            </a:extLst>
          </p:cNvPr>
          <p:cNvSpPr/>
          <p:nvPr/>
        </p:nvSpPr>
        <p:spPr>
          <a:xfrm>
            <a:off x="8175338" y="1798264"/>
            <a:ext cx="4016661" cy="50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F5A91C-4407-8615-F405-FA463029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" y="365125"/>
            <a:ext cx="11429999" cy="1325563"/>
          </a:xfrm>
        </p:spPr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elektrolyzers</a:t>
            </a:r>
            <a:r>
              <a:rPr lang="en-US" dirty="0"/>
              <a:t>?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2" name="Rechthoek 5">
            <a:extLst>
              <a:ext uri="{FF2B5EF4-FFF2-40B4-BE49-F238E27FC236}">
                <a16:creationId xmlns:a16="http://schemas.microsoft.com/office/drawing/2014/main" id="{0631DA79-EDA8-3071-B7FB-59043CD6C33A}"/>
              </a:ext>
            </a:extLst>
          </p:cNvPr>
          <p:cNvSpPr/>
          <p:nvPr/>
        </p:nvSpPr>
        <p:spPr>
          <a:xfrm>
            <a:off x="0" y="1740256"/>
            <a:ext cx="4016661" cy="5117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Rechthoek 5">
            <a:extLst>
              <a:ext uri="{FF2B5EF4-FFF2-40B4-BE49-F238E27FC236}">
                <a16:creationId xmlns:a16="http://schemas.microsoft.com/office/drawing/2014/main" id="{53C164B8-B4F8-89B4-2257-13852AE54FFB}"/>
              </a:ext>
            </a:extLst>
          </p:cNvPr>
          <p:cNvSpPr/>
          <p:nvPr/>
        </p:nvSpPr>
        <p:spPr>
          <a:xfrm>
            <a:off x="3954319" y="1515364"/>
            <a:ext cx="4016661" cy="846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4" name="Rechthoek 5">
            <a:extLst>
              <a:ext uri="{FF2B5EF4-FFF2-40B4-BE49-F238E27FC236}">
                <a16:creationId xmlns:a16="http://schemas.microsoft.com/office/drawing/2014/main" id="{9EAACE71-4651-B684-F702-5361A440774F}"/>
              </a:ext>
            </a:extLst>
          </p:cNvPr>
          <p:cNvSpPr/>
          <p:nvPr/>
        </p:nvSpPr>
        <p:spPr>
          <a:xfrm>
            <a:off x="3954319" y="6287650"/>
            <a:ext cx="4016661" cy="846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EDCFBEC-2084-0D02-A0A4-CC1041CB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3884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196F7-D2E4-706E-3E59-3D4440F8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BC3164A0-C41A-DC43-7452-12E5645C1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50" y="1798265"/>
            <a:ext cx="11562000" cy="5059735"/>
          </a:xfrm>
          <a:prstGeom prst="rect">
            <a:avLst/>
          </a:prstGeom>
        </p:spPr>
      </p:pic>
      <p:sp>
        <p:nvSpPr>
          <p:cNvPr id="5" name="Rechthoek 1">
            <a:extLst>
              <a:ext uri="{FF2B5EF4-FFF2-40B4-BE49-F238E27FC236}">
                <a16:creationId xmlns:a16="http://schemas.microsoft.com/office/drawing/2014/main" id="{006F9DB5-1F73-E303-3848-65B0E675F733}"/>
              </a:ext>
            </a:extLst>
          </p:cNvPr>
          <p:cNvSpPr/>
          <p:nvPr/>
        </p:nvSpPr>
        <p:spPr>
          <a:xfrm>
            <a:off x="550577" y="2113025"/>
            <a:ext cx="3267856" cy="188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4">
            <a:extLst>
              <a:ext uri="{FF2B5EF4-FFF2-40B4-BE49-F238E27FC236}">
                <a16:creationId xmlns:a16="http://schemas.microsoft.com/office/drawing/2014/main" id="{E43BB12E-39B1-4D9F-87C3-C6390D9C0E64}"/>
              </a:ext>
            </a:extLst>
          </p:cNvPr>
          <p:cNvSpPr/>
          <p:nvPr/>
        </p:nvSpPr>
        <p:spPr>
          <a:xfrm>
            <a:off x="550577" y="4691333"/>
            <a:ext cx="3267856" cy="177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7" name="Rechthoek 5">
            <a:extLst>
              <a:ext uri="{FF2B5EF4-FFF2-40B4-BE49-F238E27FC236}">
                <a16:creationId xmlns:a16="http://schemas.microsoft.com/office/drawing/2014/main" id="{23B1E7FA-ACA7-11E7-95FD-5C8B3EDEFC8E}"/>
              </a:ext>
            </a:extLst>
          </p:cNvPr>
          <p:cNvSpPr/>
          <p:nvPr/>
        </p:nvSpPr>
        <p:spPr>
          <a:xfrm>
            <a:off x="8186665" y="4753460"/>
            <a:ext cx="3267856" cy="177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1460BD-055B-0866-3E52-304010B65ECA}"/>
              </a:ext>
            </a:extLst>
          </p:cNvPr>
          <p:cNvSpPr/>
          <p:nvPr/>
        </p:nvSpPr>
        <p:spPr>
          <a:xfrm>
            <a:off x="4114800" y="2439372"/>
            <a:ext cx="1847850" cy="1888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B8C4F861-6A5C-32F9-8185-553AAC3240EC}"/>
              </a:ext>
            </a:extLst>
          </p:cNvPr>
          <p:cNvSpPr/>
          <p:nvPr/>
        </p:nvSpPr>
        <p:spPr>
          <a:xfrm>
            <a:off x="4114800" y="2486997"/>
            <a:ext cx="1847850" cy="1841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92522-FDD8-2B3F-A847-67E171529172}"/>
              </a:ext>
            </a:extLst>
          </p:cNvPr>
          <p:cNvSpPr/>
          <p:nvPr/>
        </p:nvSpPr>
        <p:spPr>
          <a:xfrm>
            <a:off x="6076950" y="2463184"/>
            <a:ext cx="1797934" cy="1888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hthoek 5">
            <a:extLst>
              <a:ext uri="{FF2B5EF4-FFF2-40B4-BE49-F238E27FC236}">
                <a16:creationId xmlns:a16="http://schemas.microsoft.com/office/drawing/2014/main" id="{2A1B2DA5-EFB3-313E-EAE3-01DA76D6168C}"/>
              </a:ext>
            </a:extLst>
          </p:cNvPr>
          <p:cNvSpPr/>
          <p:nvPr/>
        </p:nvSpPr>
        <p:spPr>
          <a:xfrm>
            <a:off x="5962650" y="1798264"/>
            <a:ext cx="6229349" cy="50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72FD70-6B8E-ED77-E4CE-74707CBE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" y="365125"/>
            <a:ext cx="11429999" cy="1325563"/>
          </a:xfrm>
        </p:spPr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elektrolyzers</a:t>
            </a:r>
            <a:r>
              <a:rPr lang="en-US" dirty="0"/>
              <a:t>?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2" name="Rechthoek 5">
            <a:extLst>
              <a:ext uri="{FF2B5EF4-FFF2-40B4-BE49-F238E27FC236}">
                <a16:creationId xmlns:a16="http://schemas.microsoft.com/office/drawing/2014/main" id="{2C00961C-FD0C-9074-2DED-91E169F6B36D}"/>
              </a:ext>
            </a:extLst>
          </p:cNvPr>
          <p:cNvSpPr/>
          <p:nvPr/>
        </p:nvSpPr>
        <p:spPr>
          <a:xfrm>
            <a:off x="0" y="1740256"/>
            <a:ext cx="4016661" cy="5117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Rechthoek 5">
            <a:extLst>
              <a:ext uri="{FF2B5EF4-FFF2-40B4-BE49-F238E27FC236}">
                <a16:creationId xmlns:a16="http://schemas.microsoft.com/office/drawing/2014/main" id="{60602CCC-6D7C-9FD7-D962-BBB45C823E04}"/>
              </a:ext>
            </a:extLst>
          </p:cNvPr>
          <p:cNvSpPr/>
          <p:nvPr/>
        </p:nvSpPr>
        <p:spPr>
          <a:xfrm>
            <a:off x="3954319" y="1515364"/>
            <a:ext cx="4016661" cy="2812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4" name="Rechthoek 5">
            <a:extLst>
              <a:ext uri="{FF2B5EF4-FFF2-40B4-BE49-F238E27FC236}">
                <a16:creationId xmlns:a16="http://schemas.microsoft.com/office/drawing/2014/main" id="{179A996B-EB7D-11BD-07AB-F679CE5F3875}"/>
              </a:ext>
            </a:extLst>
          </p:cNvPr>
          <p:cNvSpPr/>
          <p:nvPr/>
        </p:nvSpPr>
        <p:spPr>
          <a:xfrm>
            <a:off x="3954319" y="6287650"/>
            <a:ext cx="4016661" cy="846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3785C7D-72B7-BFB3-3141-4679287C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4689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8EF7D-1BB1-7CC9-12F2-C23C6F9A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13</a:t>
            </a:fld>
            <a:endParaRPr lang="en-NL"/>
          </a:p>
        </p:txBody>
      </p:sp>
      <p:pic>
        <p:nvPicPr>
          <p:cNvPr id="12" name="Picture 11" descr="A graph of a graph&#10;&#10;AI-generated content may be incorrect.">
            <a:extLst>
              <a:ext uri="{FF2B5EF4-FFF2-40B4-BE49-F238E27FC236}">
                <a16:creationId xmlns:a16="http://schemas.microsoft.com/office/drawing/2014/main" id="{91E7E005-6AE0-605E-3B4C-634D70544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7" b="39598"/>
          <a:stretch>
            <a:fillRect/>
          </a:stretch>
        </p:blipFill>
        <p:spPr>
          <a:xfrm>
            <a:off x="2016257" y="682596"/>
            <a:ext cx="8313710" cy="4637549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503E26-C007-C5BD-4CC6-47CF1BB199F6}"/>
              </a:ext>
            </a:extLst>
          </p:cNvPr>
          <p:cNvSpPr txBox="1"/>
          <p:nvPr/>
        </p:nvSpPr>
        <p:spPr>
          <a:xfrm>
            <a:off x="3169932" y="497930"/>
            <a:ext cx="317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Residuele</a:t>
            </a:r>
            <a:r>
              <a:rPr lang="en-US" b="1" dirty="0"/>
              <a:t> </a:t>
            </a:r>
            <a:r>
              <a:rPr lang="en-US" b="1" dirty="0" err="1"/>
              <a:t>elektriciteitsvraag</a:t>
            </a:r>
            <a:endParaRPr lang="en-N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4BD8C-7398-2E8C-D156-2AB91B843F74}"/>
              </a:ext>
            </a:extLst>
          </p:cNvPr>
          <p:cNvSpPr txBox="1"/>
          <p:nvPr/>
        </p:nvSpPr>
        <p:spPr>
          <a:xfrm>
            <a:off x="3664564" y="5350922"/>
            <a:ext cx="236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Residuele</a:t>
            </a:r>
            <a:r>
              <a:rPr lang="en-US" sz="1400" dirty="0"/>
              <a:t> </a:t>
            </a:r>
            <a:r>
              <a:rPr lang="en-US" sz="1400" dirty="0" err="1"/>
              <a:t>elektriciteitsvraag</a:t>
            </a:r>
            <a:endParaRPr lang="en-NL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182E3F-C80A-5CB8-5B1A-7B72D8EE16B2}"/>
              </a:ext>
            </a:extLst>
          </p:cNvPr>
          <p:cNvCxnSpPr>
            <a:cxnSpLocks/>
          </p:cNvCxnSpPr>
          <p:nvPr/>
        </p:nvCxnSpPr>
        <p:spPr>
          <a:xfrm>
            <a:off x="3277589" y="5504811"/>
            <a:ext cx="377251" cy="0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1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C618E-1A21-3CCD-5A76-FCC7993B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4699EEF1-4218-A063-6B86-EC7C0368B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39975"/>
          <a:stretch>
            <a:fillRect/>
          </a:stretch>
        </p:blipFill>
        <p:spPr>
          <a:xfrm>
            <a:off x="2059329" y="933188"/>
            <a:ext cx="8184584" cy="44070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1110D0-4DC0-1D3A-5225-CE1A6065BF75}"/>
              </a:ext>
            </a:extLst>
          </p:cNvPr>
          <p:cNvCxnSpPr>
            <a:cxnSpLocks/>
          </p:cNvCxnSpPr>
          <p:nvPr/>
        </p:nvCxnSpPr>
        <p:spPr>
          <a:xfrm>
            <a:off x="5937662" y="2861953"/>
            <a:ext cx="939126" cy="3062858"/>
          </a:xfrm>
          <a:prstGeom prst="straightConnector1">
            <a:avLst/>
          </a:prstGeom>
          <a:ln w="31750">
            <a:solidFill>
              <a:schemeClr val="tx1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30FDE8B-E3AB-A0E9-9745-8983279D575D}"/>
              </a:ext>
            </a:extLst>
          </p:cNvPr>
          <p:cNvSpPr txBox="1"/>
          <p:nvPr/>
        </p:nvSpPr>
        <p:spPr>
          <a:xfrm>
            <a:off x="5922328" y="5924811"/>
            <a:ext cx="2614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DD9977"/>
                </a:solidFill>
              </a:rPr>
              <a:t>Elektrolyzers</a:t>
            </a:r>
            <a:endParaRPr lang="en-NL" sz="3200" b="1" dirty="0">
              <a:solidFill>
                <a:srgbClr val="DD9977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A02E6-08A8-7335-EFE7-70413D3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14</a:t>
            </a:fld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D73B36-0DCD-B080-1237-4512800EB9BC}"/>
              </a:ext>
            </a:extLst>
          </p:cNvPr>
          <p:cNvSpPr txBox="1"/>
          <p:nvPr/>
        </p:nvSpPr>
        <p:spPr>
          <a:xfrm>
            <a:off x="3169932" y="497930"/>
            <a:ext cx="584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Residuele</a:t>
            </a:r>
            <a:r>
              <a:rPr lang="en-US" dirty="0"/>
              <a:t> </a:t>
            </a:r>
            <a:r>
              <a:rPr lang="en-US" dirty="0" err="1"/>
              <a:t>elektriciteitsvraag</a:t>
            </a:r>
            <a:r>
              <a:rPr lang="en-US" dirty="0"/>
              <a:t> </a:t>
            </a:r>
            <a:r>
              <a:rPr lang="en-US" b="1" dirty="0"/>
              <a:t>+ </a:t>
            </a:r>
            <a:r>
              <a:rPr lang="en-US" b="1" dirty="0" err="1"/>
              <a:t>vermogen</a:t>
            </a:r>
            <a:r>
              <a:rPr lang="en-US" b="1" dirty="0"/>
              <a:t> </a:t>
            </a:r>
            <a:r>
              <a:rPr lang="en-US" b="1" dirty="0" err="1"/>
              <a:t>elektrolyzers</a:t>
            </a:r>
            <a:endParaRPr lang="en-NL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EB8D10-147F-F3D8-153F-D4550EE8FC7B}"/>
              </a:ext>
            </a:extLst>
          </p:cNvPr>
          <p:cNvSpPr txBox="1"/>
          <p:nvPr/>
        </p:nvSpPr>
        <p:spPr>
          <a:xfrm>
            <a:off x="3664564" y="5350922"/>
            <a:ext cx="236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Residuele</a:t>
            </a:r>
            <a:r>
              <a:rPr lang="en-US" sz="1400" dirty="0"/>
              <a:t> </a:t>
            </a:r>
            <a:r>
              <a:rPr lang="en-US" sz="1400" dirty="0" err="1"/>
              <a:t>elektriciteitsvraag</a:t>
            </a:r>
            <a:endParaRPr lang="en-NL" sz="1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48C9BC-6AF7-A752-8885-8C07DA899510}"/>
              </a:ext>
            </a:extLst>
          </p:cNvPr>
          <p:cNvCxnSpPr>
            <a:cxnSpLocks/>
          </p:cNvCxnSpPr>
          <p:nvPr/>
        </p:nvCxnSpPr>
        <p:spPr>
          <a:xfrm>
            <a:off x="3277589" y="5504811"/>
            <a:ext cx="377251" cy="0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7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956B4-FD21-FABA-C245-E5F3FC42B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C9B18C05-FC39-FB0F-A6D2-AE2CE94AD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 b="39975"/>
          <a:stretch>
            <a:fillRect/>
          </a:stretch>
        </p:blipFill>
        <p:spPr>
          <a:xfrm>
            <a:off x="6184288" y="1663716"/>
            <a:ext cx="6007712" cy="3281819"/>
          </a:xfrm>
          <a:prstGeom prst="rect">
            <a:avLst/>
          </a:prstGeom>
        </p:spPr>
      </p:pic>
      <p:pic>
        <p:nvPicPr>
          <p:cNvPr id="4" name="Picture 3" descr="A graph with blue lines&#10;&#10;AI-generated content may be incorrect.">
            <a:extLst>
              <a:ext uri="{FF2B5EF4-FFF2-40B4-BE49-F238E27FC236}">
                <a16:creationId xmlns:a16="http://schemas.microsoft.com/office/drawing/2014/main" id="{6CE4A4D3-9E5B-73F3-A1AE-C6BA600FF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6" y="1254375"/>
            <a:ext cx="6007712" cy="41005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297CB-3EC3-1449-2401-F3FAF9B0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15</a:t>
            </a:fld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1BC03-4BC1-86F1-3614-596532044DC7}"/>
              </a:ext>
            </a:extLst>
          </p:cNvPr>
          <p:cNvSpPr txBox="1"/>
          <p:nvPr/>
        </p:nvSpPr>
        <p:spPr>
          <a:xfrm>
            <a:off x="6346617" y="1254374"/>
            <a:ext cx="584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Residuele</a:t>
            </a:r>
            <a:r>
              <a:rPr lang="en-US" b="1" dirty="0"/>
              <a:t> </a:t>
            </a:r>
            <a:r>
              <a:rPr lang="en-US" b="1" dirty="0" err="1"/>
              <a:t>elektriciteitsvraag</a:t>
            </a:r>
            <a:r>
              <a:rPr lang="en-US" b="1" dirty="0"/>
              <a:t> + </a:t>
            </a:r>
            <a:r>
              <a:rPr lang="en-US" b="1" dirty="0" err="1"/>
              <a:t>vermogen</a:t>
            </a:r>
            <a:r>
              <a:rPr lang="en-US" b="1" dirty="0"/>
              <a:t> </a:t>
            </a:r>
            <a:r>
              <a:rPr lang="en-US" b="1" dirty="0" err="1"/>
              <a:t>elektrolyzers</a:t>
            </a:r>
            <a:endParaRPr lang="en-NL" b="1" dirty="0"/>
          </a:p>
        </p:txBody>
      </p:sp>
    </p:spTree>
    <p:extLst>
      <p:ext uri="{BB962C8B-B14F-4D97-AF65-F5344CB8AC3E}">
        <p14:creationId xmlns:p14="http://schemas.microsoft.com/office/powerpoint/2010/main" val="135289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F8051-9252-01C2-4BAF-579EBA08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rgbClr val="366469"/>
                </a:solidFill>
                <a:latin typeface="+mj-lt"/>
                <a:ea typeface="+mj-ea"/>
                <a:cs typeface="+mj-cs"/>
              </a:rPr>
              <a:t>Vraag</a:t>
            </a:r>
            <a:endParaRPr lang="en-US" sz="6000" kern="1200" dirty="0">
              <a:solidFill>
                <a:srgbClr val="3664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7DDD6-8C0F-095B-CD47-7C864EC9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Waarvoor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hebben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waterstof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nodig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aph with blue lines&#10;&#10;AI-generated content may be incorrect.">
            <a:extLst>
              <a:ext uri="{FF2B5EF4-FFF2-40B4-BE49-F238E27FC236}">
                <a16:creationId xmlns:a16="http://schemas.microsoft.com/office/drawing/2014/main" id="{5B2D2333-74BC-E18C-3A5D-86FB7F8A0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72" y="1459699"/>
            <a:ext cx="5608830" cy="38280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DC868-0BC6-4CFE-2924-7BE5E999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D21E71-D6A2-4773-A1BF-9E8C9C17B4A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3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B6852-B5AB-39C0-062A-85DD3B03B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art with text on it&#10;&#10;AI-generated content may be incorrect.">
            <a:extLst>
              <a:ext uri="{FF2B5EF4-FFF2-40B4-BE49-F238E27FC236}">
                <a16:creationId xmlns:a16="http://schemas.microsoft.com/office/drawing/2014/main" id="{1CCDC1DD-49E9-AD5E-A1E2-A2C528664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9" b="33333"/>
          <a:stretch>
            <a:fillRect/>
          </a:stretch>
        </p:blipFill>
        <p:spPr>
          <a:xfrm>
            <a:off x="3112477" y="820614"/>
            <a:ext cx="3788195" cy="48753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9D69E-0637-8486-6D7A-5F5CC5DF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17</a:t>
            </a:fld>
            <a:endParaRPr lang="en-NL"/>
          </a:p>
        </p:txBody>
      </p:sp>
      <p:pic>
        <p:nvPicPr>
          <p:cNvPr id="5" name="Picture 4" descr="A chart with text on it&#10;&#10;AI-generated content may be incorrect.">
            <a:extLst>
              <a:ext uri="{FF2B5EF4-FFF2-40B4-BE49-F238E27FC236}">
                <a16:creationId xmlns:a16="http://schemas.microsoft.com/office/drawing/2014/main" id="{87B89094-95A6-6036-A151-3E81023B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638" y="-925782"/>
            <a:ext cx="6858000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D1C471-C118-327A-A7EB-C8E52CE94798}"/>
              </a:ext>
            </a:extLst>
          </p:cNvPr>
          <p:cNvCxnSpPr>
            <a:cxnSpLocks/>
          </p:cNvCxnSpPr>
          <p:nvPr/>
        </p:nvCxnSpPr>
        <p:spPr>
          <a:xfrm>
            <a:off x="1772854" y="1724627"/>
            <a:ext cx="187509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6BCABD-D5B9-8E2C-A39B-F5313A8657C7}"/>
              </a:ext>
            </a:extLst>
          </p:cNvPr>
          <p:cNvCxnSpPr>
            <a:cxnSpLocks/>
          </p:cNvCxnSpPr>
          <p:nvPr/>
        </p:nvCxnSpPr>
        <p:spPr>
          <a:xfrm>
            <a:off x="1772855" y="2316865"/>
            <a:ext cx="187509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02B6D0-E621-A029-EC73-09B325D3D4CE}"/>
              </a:ext>
            </a:extLst>
          </p:cNvPr>
          <p:cNvCxnSpPr>
            <a:cxnSpLocks/>
          </p:cNvCxnSpPr>
          <p:nvPr/>
        </p:nvCxnSpPr>
        <p:spPr>
          <a:xfrm>
            <a:off x="1772853" y="2951544"/>
            <a:ext cx="187509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EDBDFF-97BB-045F-AA44-EB591EA9BD76}"/>
              </a:ext>
            </a:extLst>
          </p:cNvPr>
          <p:cNvCxnSpPr>
            <a:cxnSpLocks/>
          </p:cNvCxnSpPr>
          <p:nvPr/>
        </p:nvCxnSpPr>
        <p:spPr>
          <a:xfrm>
            <a:off x="1772852" y="4490977"/>
            <a:ext cx="187509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D0F189-AC1E-7576-B11F-E38015B42CB9}"/>
              </a:ext>
            </a:extLst>
          </p:cNvPr>
          <p:cNvSpPr txBox="1"/>
          <p:nvPr/>
        </p:nvSpPr>
        <p:spPr>
          <a:xfrm>
            <a:off x="811355" y="1362483"/>
            <a:ext cx="18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Warmte </a:t>
            </a:r>
            <a:r>
              <a:rPr lang="en-US" dirty="0" err="1"/>
              <a:t>industrie</a:t>
            </a:r>
            <a:endParaRPr lang="en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458E6-A1F9-2F41-222E-134BBADF8804}"/>
              </a:ext>
            </a:extLst>
          </p:cNvPr>
          <p:cNvSpPr txBox="1"/>
          <p:nvPr/>
        </p:nvSpPr>
        <p:spPr>
          <a:xfrm>
            <a:off x="811355" y="1909293"/>
            <a:ext cx="221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Kunstmestproductie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EC4E54-F43D-065B-10A8-5F63AF934594}"/>
              </a:ext>
            </a:extLst>
          </p:cNvPr>
          <p:cNvSpPr txBox="1"/>
          <p:nvPr/>
        </p:nvSpPr>
        <p:spPr>
          <a:xfrm>
            <a:off x="811355" y="2560545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Elektriciteitsproductie</a:t>
            </a:r>
            <a:endParaRPr lang="en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D3C78-ECF2-A0EF-FD23-7D9476469797}"/>
              </a:ext>
            </a:extLst>
          </p:cNvPr>
          <p:cNvSpPr txBox="1"/>
          <p:nvPr/>
        </p:nvSpPr>
        <p:spPr>
          <a:xfrm>
            <a:off x="811354" y="4117423"/>
            <a:ext cx="21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 </a:t>
            </a:r>
            <a:r>
              <a:rPr lang="en-US" dirty="0" err="1"/>
              <a:t>brandstof</a:t>
            </a:r>
            <a:endParaRPr lang="en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9441B2-C6AF-CCA3-E852-91C508473567}"/>
              </a:ext>
            </a:extLst>
          </p:cNvPr>
          <p:cNvSpPr txBox="1"/>
          <p:nvPr/>
        </p:nvSpPr>
        <p:spPr>
          <a:xfrm>
            <a:off x="793754" y="4904584"/>
            <a:ext cx="225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Chemische</a:t>
            </a:r>
            <a:r>
              <a:rPr lang="en-US" dirty="0"/>
              <a:t> </a:t>
            </a:r>
            <a:r>
              <a:rPr lang="en-US" dirty="0" err="1"/>
              <a:t>industrie</a:t>
            </a:r>
            <a:endParaRPr lang="en-N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CE7F07-A71F-CF30-A565-DE1070DA7410}"/>
              </a:ext>
            </a:extLst>
          </p:cNvPr>
          <p:cNvCxnSpPr>
            <a:cxnSpLocks/>
          </p:cNvCxnSpPr>
          <p:nvPr/>
        </p:nvCxnSpPr>
        <p:spPr>
          <a:xfrm flipV="1">
            <a:off x="1760878" y="4722471"/>
            <a:ext cx="2012469" cy="182113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6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41BE4-36D4-0D9E-40BB-0A6B583E2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art with text on it&#10;&#10;AI-generated content may be incorrect.">
            <a:extLst>
              <a:ext uri="{FF2B5EF4-FFF2-40B4-BE49-F238E27FC236}">
                <a16:creationId xmlns:a16="http://schemas.microsoft.com/office/drawing/2014/main" id="{D75016B6-DA58-C28E-84BA-E9B47EEA8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>
            <a:fillRect/>
          </a:stretch>
        </p:blipFill>
        <p:spPr>
          <a:xfrm>
            <a:off x="3112477" y="820614"/>
            <a:ext cx="7313032" cy="48753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17D17-C022-03F1-ACE0-B50D0997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18</a:t>
            </a:fld>
            <a:endParaRPr lang="en-NL"/>
          </a:p>
        </p:txBody>
      </p:sp>
      <p:pic>
        <p:nvPicPr>
          <p:cNvPr id="5" name="Picture 4" descr="A chart with text on it&#10;&#10;AI-generated content may be incorrect.">
            <a:extLst>
              <a:ext uri="{FF2B5EF4-FFF2-40B4-BE49-F238E27FC236}">
                <a16:creationId xmlns:a16="http://schemas.microsoft.com/office/drawing/2014/main" id="{FE653E9C-4384-C10A-AE14-15E7261BB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638" y="-925782"/>
            <a:ext cx="6858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1C816-CE11-76F7-F3BB-D1E4D38B0239}"/>
              </a:ext>
            </a:extLst>
          </p:cNvPr>
          <p:cNvSpPr txBox="1"/>
          <p:nvPr/>
        </p:nvSpPr>
        <p:spPr>
          <a:xfrm>
            <a:off x="811355" y="1362483"/>
            <a:ext cx="18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Warmte </a:t>
            </a:r>
            <a:r>
              <a:rPr lang="en-US" dirty="0" err="1"/>
              <a:t>industrie</a:t>
            </a:r>
            <a:endParaRPr lang="en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F05545-E42F-6D1A-6751-81B4A54D6689}"/>
              </a:ext>
            </a:extLst>
          </p:cNvPr>
          <p:cNvSpPr txBox="1"/>
          <p:nvPr/>
        </p:nvSpPr>
        <p:spPr>
          <a:xfrm>
            <a:off x="811355" y="1909293"/>
            <a:ext cx="221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Kunstmestproductie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E3FBF-5596-5FF0-918D-65F86B228454}"/>
              </a:ext>
            </a:extLst>
          </p:cNvPr>
          <p:cNvSpPr txBox="1"/>
          <p:nvPr/>
        </p:nvSpPr>
        <p:spPr>
          <a:xfrm>
            <a:off x="811355" y="2560545"/>
            <a:ext cx="238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Elektriciteitsproductie</a:t>
            </a:r>
            <a:endParaRPr lang="en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1F5FAF-0D82-9F82-F386-0C2392FA95C4}"/>
              </a:ext>
            </a:extLst>
          </p:cNvPr>
          <p:cNvSpPr txBox="1"/>
          <p:nvPr/>
        </p:nvSpPr>
        <p:spPr>
          <a:xfrm>
            <a:off x="811354" y="4117423"/>
            <a:ext cx="21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 </a:t>
            </a:r>
            <a:r>
              <a:rPr lang="en-US" dirty="0" err="1"/>
              <a:t>brandstof</a:t>
            </a:r>
            <a:endParaRPr lang="en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0D0F01-5DAF-B3EA-2335-77FFABC77C01}"/>
              </a:ext>
            </a:extLst>
          </p:cNvPr>
          <p:cNvSpPr txBox="1"/>
          <p:nvPr/>
        </p:nvSpPr>
        <p:spPr>
          <a:xfrm>
            <a:off x="793754" y="4904584"/>
            <a:ext cx="225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Chemische</a:t>
            </a:r>
            <a:r>
              <a:rPr lang="en-US" dirty="0"/>
              <a:t> </a:t>
            </a:r>
            <a:r>
              <a:rPr lang="en-US" dirty="0" err="1"/>
              <a:t>industrie</a:t>
            </a:r>
            <a:endParaRPr lang="en-NL" dirty="0"/>
          </a:p>
        </p:txBody>
      </p:sp>
      <p:pic>
        <p:nvPicPr>
          <p:cNvPr id="3" name="Picture 2" descr="A chart with text and numbers&#10;&#10;AI-generated content may be incorrect.">
            <a:extLst>
              <a:ext uri="{FF2B5EF4-FFF2-40B4-BE49-F238E27FC236}">
                <a16:creationId xmlns:a16="http://schemas.microsoft.com/office/drawing/2014/main" id="{309A2E56-A012-F7F6-B536-9642E2895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0" b="37059"/>
          <a:stretch>
            <a:fillRect/>
          </a:stretch>
        </p:blipFill>
        <p:spPr>
          <a:xfrm>
            <a:off x="6711843" y="820614"/>
            <a:ext cx="3797193" cy="4693234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DE85441-4D6A-CB15-F122-506B0CB19B67}"/>
              </a:ext>
            </a:extLst>
          </p:cNvPr>
          <p:cNvCxnSpPr>
            <a:cxnSpLocks/>
          </p:cNvCxnSpPr>
          <p:nvPr/>
        </p:nvCxnSpPr>
        <p:spPr>
          <a:xfrm flipH="1" flipV="1">
            <a:off x="9517376" y="4302089"/>
            <a:ext cx="688949" cy="121175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27BBC2-0CDB-7916-C506-2F7726752936}"/>
              </a:ext>
            </a:extLst>
          </p:cNvPr>
          <p:cNvSpPr txBox="1"/>
          <p:nvPr/>
        </p:nvSpPr>
        <p:spPr>
          <a:xfrm>
            <a:off x="9141195" y="5602364"/>
            <a:ext cx="290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Warmte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warmtenetten</a:t>
            </a:r>
            <a:endParaRPr lang="en-US" dirty="0"/>
          </a:p>
          <a:p>
            <a:r>
              <a:rPr lang="en-US" dirty="0" err="1"/>
              <a:t>gebouwen</a:t>
            </a:r>
            <a:r>
              <a:rPr lang="en-US" dirty="0"/>
              <a:t>, </a:t>
            </a:r>
            <a:r>
              <a:rPr lang="en-US" dirty="0" err="1"/>
              <a:t>residentieel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963F14-D7B3-BCE8-2415-182DC48577F5}"/>
              </a:ext>
            </a:extLst>
          </p:cNvPr>
          <p:cNvCxnSpPr>
            <a:cxnSpLocks/>
          </p:cNvCxnSpPr>
          <p:nvPr/>
        </p:nvCxnSpPr>
        <p:spPr>
          <a:xfrm>
            <a:off x="1772854" y="1724627"/>
            <a:ext cx="187509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81A794-2547-5D4B-88E4-C46170386915}"/>
              </a:ext>
            </a:extLst>
          </p:cNvPr>
          <p:cNvCxnSpPr>
            <a:cxnSpLocks/>
          </p:cNvCxnSpPr>
          <p:nvPr/>
        </p:nvCxnSpPr>
        <p:spPr>
          <a:xfrm>
            <a:off x="1772855" y="2316865"/>
            <a:ext cx="187509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882BE1F-FF3D-DA97-52BC-02DF64CA24FC}"/>
              </a:ext>
            </a:extLst>
          </p:cNvPr>
          <p:cNvCxnSpPr>
            <a:cxnSpLocks/>
          </p:cNvCxnSpPr>
          <p:nvPr/>
        </p:nvCxnSpPr>
        <p:spPr>
          <a:xfrm>
            <a:off x="1772853" y="2951544"/>
            <a:ext cx="187509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1CEE42-3B78-B724-5770-642FAA5EBA01}"/>
              </a:ext>
            </a:extLst>
          </p:cNvPr>
          <p:cNvCxnSpPr>
            <a:cxnSpLocks/>
          </p:cNvCxnSpPr>
          <p:nvPr/>
        </p:nvCxnSpPr>
        <p:spPr>
          <a:xfrm>
            <a:off x="1772852" y="4490977"/>
            <a:ext cx="1875099" cy="0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16D3D8-49AE-3E10-4D7F-6B01AB02459E}"/>
              </a:ext>
            </a:extLst>
          </p:cNvPr>
          <p:cNvCxnSpPr>
            <a:cxnSpLocks/>
          </p:cNvCxnSpPr>
          <p:nvPr/>
        </p:nvCxnSpPr>
        <p:spPr>
          <a:xfrm flipV="1">
            <a:off x="1760878" y="4722471"/>
            <a:ext cx="2012469" cy="182113"/>
          </a:xfrm>
          <a:prstGeom prst="straightConnector1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1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EFD31-7326-657A-15BA-133E5FBFF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B937-D7AE-E211-59A4-45049EA5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rgbClr val="366469"/>
                </a:solidFill>
                <a:latin typeface="+mj-lt"/>
                <a:ea typeface="+mj-ea"/>
                <a:cs typeface="+mj-cs"/>
              </a:rPr>
              <a:t>Vraag</a:t>
            </a:r>
            <a:endParaRPr lang="en-US" sz="6000" kern="1200" dirty="0">
              <a:solidFill>
                <a:srgbClr val="3664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2D428-36B6-6EE5-7967-EBB8AC782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8" y="4685288"/>
            <a:ext cx="5040963" cy="103578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dirty="0" err="1"/>
              <a:t>Waarvoor</a:t>
            </a:r>
            <a:r>
              <a:rPr lang="en-US" sz="3600" dirty="0"/>
              <a:t> </a:t>
            </a:r>
            <a:r>
              <a:rPr lang="en-US" sz="3600" dirty="0" err="1"/>
              <a:t>kunnen</a:t>
            </a:r>
            <a:r>
              <a:rPr lang="en-US" sz="3600" dirty="0"/>
              <a:t> </a:t>
            </a:r>
            <a:r>
              <a:rPr lang="en-US" sz="3600" dirty="0" err="1"/>
              <a:t>elektrolyzers</a:t>
            </a:r>
            <a:r>
              <a:rPr lang="en-US" sz="3600" dirty="0"/>
              <a:t> </a:t>
            </a:r>
            <a:r>
              <a:rPr lang="en-US" sz="3600" dirty="0" err="1"/>
              <a:t>nog</a:t>
            </a:r>
            <a:r>
              <a:rPr lang="en-US" sz="3600" dirty="0"/>
              <a:t> </a:t>
            </a:r>
            <a:r>
              <a:rPr lang="en-US" sz="3600" dirty="0" err="1"/>
              <a:t>meer</a:t>
            </a:r>
            <a:r>
              <a:rPr lang="en-US" sz="3600" dirty="0"/>
              <a:t> </a:t>
            </a:r>
            <a:r>
              <a:rPr lang="en-US" sz="3600" dirty="0" err="1"/>
              <a:t>worden</a:t>
            </a:r>
            <a:r>
              <a:rPr lang="en-US" sz="3600" dirty="0"/>
              <a:t> </a:t>
            </a:r>
            <a:r>
              <a:rPr lang="en-US" sz="3600" dirty="0" err="1"/>
              <a:t>gebruikt</a:t>
            </a:r>
            <a:r>
              <a:rPr lang="en-US" sz="3600" dirty="0"/>
              <a:t>?</a:t>
            </a:r>
            <a:endParaRPr lang="en-NL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1AD5-0621-BC39-9512-BAAC8BF4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D21E71-D6A2-4773-A1BF-9E8C9C17B4A2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FB16-182C-DB5F-65E8-561DBAB9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4C0E-A2D9-F185-2E33-C3456A8E2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BAE9E-FACA-6953-1C05-71B1EE4A6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A6F7C-314E-21EA-202C-4DDE2EF91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888C5B-7E63-9E29-BDA2-4841338A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6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E802094-6E14-25F5-0D5B-A2A7DCF8E203}"/>
              </a:ext>
            </a:extLst>
          </p:cNvPr>
          <p:cNvSpPr txBox="1">
            <a:spLocks/>
          </p:cNvSpPr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900" dirty="0" err="1">
                <a:solidFill>
                  <a:srgbClr val="366469"/>
                </a:solidFill>
              </a:rPr>
              <a:t>Elektrolyzers</a:t>
            </a:r>
            <a:r>
              <a:rPr lang="nl-NL" sz="4900" dirty="0">
                <a:solidFill>
                  <a:srgbClr val="366469"/>
                </a:solidFill>
              </a:rPr>
              <a:t> als oplossing voor netcongestie in regionale netwerken?</a:t>
            </a:r>
            <a:endParaRPr lang="en-NL" sz="4900" dirty="0">
              <a:solidFill>
                <a:srgbClr val="366469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8FB860F-7970-122C-298C-40F45ED8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13284B3-43A0-483E-BCAD-991421E42728}" type="slidenum">
              <a:rPr lang="en-NL" smtClean="0"/>
              <a:t>2</a:t>
            </a:fld>
            <a:endParaRPr lang="en-NL"/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802A5BE-5244-F69D-6A47-612507567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36" y="1288429"/>
            <a:ext cx="5054925" cy="1510405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5DCD475E-0EC0-0564-BBA5-A8254C9DB8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20324" r="19408" b="17766"/>
          <a:stretch/>
        </p:blipFill>
        <p:spPr>
          <a:xfrm>
            <a:off x="2438400" y="1122363"/>
            <a:ext cx="3657600" cy="2093911"/>
          </a:xfrm>
          <a:prstGeom prst="rect">
            <a:avLst/>
          </a:prstGeom>
        </p:spPr>
      </p:pic>
      <p:pic>
        <p:nvPicPr>
          <p:cNvPr id="11" name="Picture 10" descr="A green and orange logo&#10;&#10;Description automatically generated">
            <a:extLst>
              <a:ext uri="{FF2B5EF4-FFF2-40B4-BE49-F238E27FC236}">
                <a16:creationId xmlns:a16="http://schemas.microsoft.com/office/drawing/2014/main" id="{F0FB4470-2BA3-A91A-34E3-14A7F361C8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9518" r="14407" b="14849"/>
          <a:stretch/>
        </p:blipFill>
        <p:spPr>
          <a:xfrm>
            <a:off x="6027421" y="1378713"/>
            <a:ext cx="2692398" cy="14883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5104FE-59A7-1A8D-73CF-61567DB5475A}"/>
              </a:ext>
            </a:extLst>
          </p:cNvPr>
          <p:cNvCxnSpPr/>
          <p:nvPr/>
        </p:nvCxnSpPr>
        <p:spPr>
          <a:xfrm>
            <a:off x="243840" y="4020816"/>
            <a:ext cx="117043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80DBFBE-AA23-39C2-3AB5-0EB109813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3" y="1157585"/>
            <a:ext cx="2098377" cy="20983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7793CA-D057-41A3-3FF5-C84F5CB9CF03}"/>
              </a:ext>
            </a:extLst>
          </p:cNvPr>
          <p:cNvCxnSpPr/>
          <p:nvPr/>
        </p:nvCxnSpPr>
        <p:spPr>
          <a:xfrm>
            <a:off x="13193486" y="6356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6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628B2-2DAE-4A1B-8D0D-64153DD84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FB746812-D3D0-347E-8279-36F07095B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5" y="0"/>
            <a:ext cx="8817429" cy="6858000"/>
          </a:xfrm>
          <a:prstGeom prst="rect">
            <a:avLst/>
          </a:prstGeom>
          <a:solidFill>
            <a:srgbClr val="DDCC77"/>
          </a:solidFill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26D223-7EA0-91C1-8EB3-10987EBB4F62}"/>
              </a:ext>
            </a:extLst>
          </p:cNvPr>
          <p:cNvCxnSpPr>
            <a:cxnSpLocks/>
          </p:cNvCxnSpPr>
          <p:nvPr/>
        </p:nvCxnSpPr>
        <p:spPr>
          <a:xfrm>
            <a:off x="2920181" y="1843548"/>
            <a:ext cx="3583858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D18D7A-1D25-E5BF-A1A3-AA1D04C25B11}"/>
              </a:ext>
            </a:extLst>
          </p:cNvPr>
          <p:cNvSpPr txBox="1"/>
          <p:nvPr/>
        </p:nvSpPr>
        <p:spPr>
          <a:xfrm>
            <a:off x="2446458" y="1197217"/>
            <a:ext cx="331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Restwarmte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elektrolyzers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~1/3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warmtevraag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huishoudens</a:t>
            </a:r>
            <a:endParaRPr lang="en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F25A-5B1C-9150-9279-C7741627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917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212C-86F9-CD7F-C87A-45576ED0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Netcongestie</a:t>
            </a:r>
            <a:endParaRPr lang="en-NL" dirty="0">
              <a:solidFill>
                <a:srgbClr val="366469"/>
              </a:solidFill>
            </a:endParaRPr>
          </a:p>
        </p:txBody>
      </p:sp>
      <p:pic>
        <p:nvPicPr>
          <p:cNvPr id="4" name="Content Placeholder 3" descr="A map of the netherlands&#10;&#10;AI-generated content may be incorrect.">
            <a:extLst>
              <a:ext uri="{FF2B5EF4-FFF2-40B4-BE49-F238E27FC236}">
                <a16:creationId xmlns:a16="http://schemas.microsoft.com/office/drawing/2014/main" id="{0B79C6AB-B5B5-28CE-9D13-CD987382A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6" y="2141537"/>
            <a:ext cx="3739833" cy="4351338"/>
          </a:xfrm>
          <a:prstGeom prst="rect">
            <a:avLst/>
          </a:prstGeom>
        </p:spPr>
      </p:pic>
      <p:pic>
        <p:nvPicPr>
          <p:cNvPr id="6" name="Picture 5" descr="A map of the netherlands&#10;&#10;AI-generated content may be incorrect.">
            <a:extLst>
              <a:ext uri="{FF2B5EF4-FFF2-40B4-BE49-F238E27FC236}">
                <a16:creationId xmlns:a16="http://schemas.microsoft.com/office/drawing/2014/main" id="{CB476676-7A2B-0A6A-462B-6990F0726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53" y="2141537"/>
            <a:ext cx="3750977" cy="4351338"/>
          </a:xfrm>
          <a:prstGeom prst="rect">
            <a:avLst/>
          </a:prstGeom>
          <a:solidFill>
            <a:srgbClr val="F7C379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3B0144-FD5E-D63F-CD6F-8859077727EB}"/>
              </a:ext>
            </a:extLst>
          </p:cNvPr>
          <p:cNvSpPr txBox="1"/>
          <p:nvPr/>
        </p:nvSpPr>
        <p:spPr>
          <a:xfrm>
            <a:off x="838200" y="1690688"/>
            <a:ext cx="17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Vraagcongestie</a:t>
            </a:r>
            <a:endParaRPr lang="en-NL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6F727-9F93-4F4D-A26E-A2A811789EB5}"/>
              </a:ext>
            </a:extLst>
          </p:cNvPr>
          <p:cNvSpPr txBox="1"/>
          <p:nvPr/>
        </p:nvSpPr>
        <p:spPr>
          <a:xfrm>
            <a:off x="5065853" y="1690688"/>
            <a:ext cx="235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Invoedingscongestie</a:t>
            </a:r>
            <a:endParaRPr lang="en-NL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C3208-EA6B-C978-BC2D-23DDFF01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9526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207DB-809E-A750-3BF9-72C50751A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219E6-3D94-0E51-F0F3-E6E27A14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Vraag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7CA4-6946-36EB-B7F1-86A2F95A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bg1"/>
                </a:solidFill>
              </a:rPr>
              <a:t>Waar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kunnen</a:t>
            </a:r>
            <a:r>
              <a:rPr lang="en-US" sz="3600" dirty="0">
                <a:solidFill>
                  <a:schemeClr val="bg1"/>
                </a:solidFill>
              </a:rPr>
              <a:t> we </a:t>
            </a:r>
            <a:r>
              <a:rPr lang="en-US" sz="3600" dirty="0" err="1">
                <a:solidFill>
                  <a:schemeClr val="bg1"/>
                </a:solidFill>
              </a:rPr>
              <a:t>elektrolyzers</a:t>
            </a:r>
            <a:r>
              <a:rPr lang="en-US" sz="3600" dirty="0">
                <a:solidFill>
                  <a:schemeClr val="bg1"/>
                </a:solidFill>
              </a:rPr>
              <a:t> het </a:t>
            </a:r>
            <a:r>
              <a:rPr lang="en-US" sz="3600" dirty="0" err="1">
                <a:solidFill>
                  <a:schemeClr val="bg1"/>
                </a:solidFill>
              </a:rPr>
              <a:t>beste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neerzetten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  <a:endParaRPr lang="en-NL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A map of the netherlands&#10;&#10;AI-generated content may be incorrect.">
            <a:extLst>
              <a:ext uri="{FF2B5EF4-FFF2-40B4-BE49-F238E27FC236}">
                <a16:creationId xmlns:a16="http://schemas.microsoft.com/office/drawing/2014/main" id="{FD224C21-2ABB-395A-2780-0E76E6681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83" y="369913"/>
            <a:ext cx="2401659" cy="2784532"/>
          </a:xfrm>
          <a:prstGeom prst="rect">
            <a:avLst/>
          </a:prstGeom>
          <a:solidFill>
            <a:srgbClr val="F7C379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39CE6948-B130-5517-1F66-FBB2D7795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85" y="3730267"/>
            <a:ext cx="3581392" cy="2784532"/>
          </a:xfrm>
          <a:prstGeom prst="rect">
            <a:avLst/>
          </a:prstGeom>
          <a:solidFill>
            <a:srgbClr val="DDCC77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E67A-E804-411E-CCC6-951015F5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BD21E71-D6A2-4773-A1BF-9E8C9C17B4A2}" type="slidenum">
              <a:rPr lang="en-US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0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D9625-0178-BDC1-4B71-9C0087994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90BD-D9BA-2D93-F0CA-5479D621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kunnen</a:t>
            </a:r>
            <a:r>
              <a:rPr lang="en-US" dirty="0">
                <a:solidFill>
                  <a:srgbClr val="366469"/>
                </a:solidFill>
              </a:rPr>
              <a:t> we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het </a:t>
            </a:r>
            <a:r>
              <a:rPr lang="en-US" dirty="0" err="1">
                <a:solidFill>
                  <a:srgbClr val="366469"/>
                </a:solidFill>
              </a:rPr>
              <a:t>beste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neerzetten</a:t>
            </a:r>
            <a:r>
              <a:rPr lang="en-US" dirty="0">
                <a:solidFill>
                  <a:srgbClr val="366469"/>
                </a:solidFill>
              </a:rPr>
              <a:t>?</a:t>
            </a: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C0E82-D82C-26A6-82D8-2409012A7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Mogelijk</a:t>
            </a:r>
            <a:r>
              <a:rPr lang="en-US" dirty="0"/>
              <a:t> “</a:t>
            </a:r>
            <a:r>
              <a:rPr lang="en-US" dirty="0" err="1"/>
              <a:t>goede</a:t>
            </a:r>
            <a:r>
              <a:rPr lang="en-US" dirty="0"/>
              <a:t>” </a:t>
            </a:r>
            <a:r>
              <a:rPr lang="en-US" dirty="0" err="1"/>
              <a:t>opties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Locatie</a:t>
            </a:r>
            <a:r>
              <a:rPr lang="en-US" dirty="0"/>
              <a:t> </a:t>
            </a:r>
            <a:r>
              <a:rPr lang="en-US" b="1" dirty="0" err="1"/>
              <a:t>watersfovraag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bijv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, </a:t>
            </a:r>
            <a:r>
              <a:rPr lang="en-US" dirty="0" err="1"/>
              <a:t>tankstations</a:t>
            </a:r>
            <a:r>
              <a:rPr lang="en-US" dirty="0"/>
              <a:t>) </a:t>
            </a:r>
          </a:p>
          <a:p>
            <a:r>
              <a:rPr lang="en-US" dirty="0" err="1"/>
              <a:t>Locatie</a:t>
            </a:r>
            <a:r>
              <a:rPr lang="en-US" dirty="0"/>
              <a:t> </a:t>
            </a:r>
            <a:r>
              <a:rPr lang="en-US" b="1" dirty="0" err="1"/>
              <a:t>invoedingscongestie</a:t>
            </a:r>
            <a:r>
              <a:rPr lang="en-US" dirty="0"/>
              <a:t> in </a:t>
            </a:r>
            <a:r>
              <a:rPr lang="en-US" dirty="0" err="1"/>
              <a:t>elektriciteitsnet</a:t>
            </a:r>
            <a:r>
              <a:rPr lang="en-US" dirty="0"/>
              <a:t>/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opwek</a:t>
            </a:r>
            <a:endParaRPr lang="en-US" dirty="0"/>
          </a:p>
          <a:p>
            <a:r>
              <a:rPr lang="en-US" dirty="0" err="1"/>
              <a:t>Locatie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b="1" dirty="0" err="1"/>
              <a:t>restwarmte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(</a:t>
            </a:r>
            <a:r>
              <a:rPr lang="en-US" dirty="0" err="1"/>
              <a:t>bijv</a:t>
            </a:r>
            <a:r>
              <a:rPr lang="en-US" dirty="0"/>
              <a:t> </a:t>
            </a:r>
            <a:r>
              <a:rPr lang="en-US" dirty="0" err="1"/>
              <a:t>warmtenet</a:t>
            </a:r>
            <a:r>
              <a:rPr lang="en-US" dirty="0"/>
              <a:t>)</a:t>
            </a:r>
          </a:p>
          <a:p>
            <a:r>
              <a:rPr lang="en-US" dirty="0" err="1"/>
              <a:t>Locatie</a:t>
            </a:r>
            <a:r>
              <a:rPr lang="en-US" dirty="0"/>
              <a:t> </a:t>
            </a:r>
            <a:r>
              <a:rPr lang="en-US" b="1" dirty="0" err="1"/>
              <a:t>transportmogelijkheden</a:t>
            </a:r>
            <a:r>
              <a:rPr lang="en-US" dirty="0"/>
              <a:t> </a:t>
            </a:r>
            <a:r>
              <a:rPr lang="en-US" dirty="0" err="1"/>
              <a:t>waterstof</a:t>
            </a:r>
            <a:endParaRPr lang="en-US" dirty="0"/>
          </a:p>
          <a:p>
            <a:r>
              <a:rPr lang="en-US" dirty="0"/>
              <a:t>Offshore/onshore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windparken</a:t>
            </a:r>
            <a:endParaRPr lang="en-US" dirty="0"/>
          </a:p>
          <a:p>
            <a:r>
              <a:rPr lang="en-US" dirty="0"/>
              <a:t>…..</a:t>
            </a:r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14EF3-4967-A953-B4B0-9D135745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48972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C283-8CD8-5BF6-045B-C42944C22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7B03-F985-F9B7-1CF4-F09C9292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kunnen</a:t>
            </a:r>
            <a:r>
              <a:rPr lang="en-US" dirty="0">
                <a:solidFill>
                  <a:srgbClr val="366469"/>
                </a:solidFill>
              </a:rPr>
              <a:t> we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het </a:t>
            </a:r>
            <a:r>
              <a:rPr lang="en-US" dirty="0" err="1">
                <a:solidFill>
                  <a:srgbClr val="366469"/>
                </a:solidFill>
              </a:rPr>
              <a:t>beste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neerzetten</a:t>
            </a:r>
            <a:r>
              <a:rPr lang="en-US" dirty="0">
                <a:solidFill>
                  <a:srgbClr val="366469"/>
                </a:solidFill>
              </a:rPr>
              <a:t>?</a:t>
            </a: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B663-D32A-35A7-3709-BD4BE070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integrale infrastructuurverkenningen van netbeheerders is optimale locatiekeuze van </a:t>
            </a:r>
            <a:r>
              <a:rPr lang="nl-NL" dirty="0" err="1"/>
              <a:t>elektrolyzers</a:t>
            </a:r>
            <a:r>
              <a:rPr lang="nl-NL" dirty="0"/>
              <a:t> niet meegenomen (HS kant onderstations). </a:t>
            </a:r>
          </a:p>
          <a:p>
            <a:r>
              <a:rPr lang="nl-NL" dirty="0"/>
              <a:t>Wij onderzochten of het plaatsen van </a:t>
            </a:r>
            <a:r>
              <a:rPr lang="nl-NL" dirty="0" err="1"/>
              <a:t>elektrolyzers</a:t>
            </a:r>
            <a:r>
              <a:rPr lang="nl-NL" dirty="0"/>
              <a:t> in regionale netten kan bijdragen aan het oplossen van netcongestie.</a:t>
            </a:r>
            <a:endParaRPr lang="en-US" dirty="0"/>
          </a:p>
          <a:p>
            <a:endParaRPr lang="en-US" dirty="0"/>
          </a:p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FD1E-697A-E7A4-C8FF-85E743CF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43298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5B352-DF4F-ECC5-208C-D6E1EEF60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EAE4-6054-3364-8AF8-74EA4CD5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6469"/>
                </a:solidFill>
              </a:rPr>
              <a:t>Agenda</a:t>
            </a:r>
            <a:endParaRPr lang="en-NL" dirty="0">
              <a:solidFill>
                <a:srgbClr val="366469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4A35D8-85D2-1CA3-2383-C702DAA1D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1799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D3E5B-6E53-AAEB-95D7-8132AEFA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3963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9322D-63FA-2662-CB5B-9F545B73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366469"/>
                </a:solidFill>
              </a:rPr>
            </a:b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in </a:t>
            </a:r>
            <a:r>
              <a:rPr lang="en-US" dirty="0" err="1">
                <a:solidFill>
                  <a:srgbClr val="366469"/>
                </a:solidFill>
              </a:rPr>
              <a:t>regionale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netwerken</a:t>
            </a:r>
            <a:r>
              <a:rPr lang="en-US" dirty="0">
                <a:solidFill>
                  <a:srgbClr val="366469"/>
                </a:solidFill>
              </a:rPr>
              <a:t>: Een </a:t>
            </a:r>
            <a:r>
              <a:rPr lang="en-US" dirty="0" err="1">
                <a:solidFill>
                  <a:srgbClr val="366469"/>
                </a:solidFill>
              </a:rPr>
              <a:t>oplossing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voor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netcongestie</a:t>
            </a:r>
            <a:r>
              <a:rPr lang="en-US" dirty="0">
                <a:solidFill>
                  <a:srgbClr val="366469"/>
                </a:solidFill>
              </a:rPr>
              <a:t>?</a:t>
            </a:r>
            <a:br>
              <a:rPr lang="en-US" dirty="0">
                <a:solidFill>
                  <a:srgbClr val="366469"/>
                </a:solidFill>
              </a:rPr>
            </a:b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B296-1346-B020-719F-0263140C4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Kan het techno-</a:t>
            </a:r>
            <a:r>
              <a:rPr lang="en-US" dirty="0" err="1"/>
              <a:t>economisch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om </a:t>
            </a:r>
            <a:r>
              <a:rPr lang="en-US" dirty="0" err="1"/>
              <a:t>netcongestie</a:t>
            </a:r>
            <a:r>
              <a:rPr lang="en-US" dirty="0"/>
              <a:t> in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netten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lossen</a:t>
            </a:r>
            <a:r>
              <a:rPr lang="en-US" dirty="0"/>
              <a:t> met </a:t>
            </a:r>
            <a:r>
              <a:rPr lang="en-US" dirty="0" err="1"/>
              <a:t>elektrolyzers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D021C-D1A4-F135-AEF3-A7F65B75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26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52399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7E91-E1E1-15FD-742F-FF80DEFF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</a:t>
            </a:r>
            <a:br>
              <a:rPr lang="en-US" dirty="0">
                <a:solidFill>
                  <a:srgbClr val="366469"/>
                </a:solidFill>
              </a:rPr>
            </a:br>
            <a:r>
              <a:rPr lang="en-US" dirty="0" err="1">
                <a:solidFill>
                  <a:srgbClr val="366469"/>
                </a:solidFill>
              </a:rPr>
              <a:t>plaatsen</a:t>
            </a:r>
            <a:endParaRPr lang="en-NL" dirty="0">
              <a:solidFill>
                <a:srgbClr val="36646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Content Placeholder 4" descr="A diagram of a power system&#10;&#10;Description automatically generated">
            <a:extLst>
              <a:ext uri="{FF2B5EF4-FFF2-40B4-BE49-F238E27FC236}">
                <a16:creationId xmlns:a16="http://schemas.microsoft.com/office/drawing/2014/main" id="{30E93761-8F4B-C5E9-338B-553AA9724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3796"/>
            <a:ext cx="5888324" cy="586215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089D5B-C661-3B8E-C4C7-59A1A41F445C}"/>
              </a:ext>
            </a:extLst>
          </p:cNvPr>
          <p:cNvSpPr txBox="1"/>
          <p:nvPr/>
        </p:nvSpPr>
        <p:spPr>
          <a:xfrm>
            <a:off x="942975" y="1717449"/>
            <a:ext cx="5153025" cy="196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cs typeface="Calibri" panose="020F0502020204030204" pitchFamily="34" charset="0"/>
              </a:rPr>
              <a:t>15 MW </a:t>
            </a:r>
            <a:r>
              <a:rPr lang="nl-NL" b="1" dirty="0" err="1">
                <a:cs typeface="Calibri" panose="020F0502020204030204" pitchFamily="34" charset="0"/>
              </a:rPr>
              <a:t>elektrolyzers</a:t>
            </a:r>
            <a:r>
              <a:rPr lang="nl-NL" b="1" dirty="0">
                <a:cs typeface="Calibri" panose="020F0502020204030204" pitchFamily="34" charset="0"/>
              </a:rPr>
              <a:t> optimaal geplaatst in distributienetten:</a:t>
            </a:r>
          </a:p>
          <a:p>
            <a:endParaRPr lang="en-US" sz="1600" dirty="0"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Duits MS net (20 kV) 14 bus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cs typeface="Calibri" panose="020F0502020204030204" pitchFamily="34" charset="0"/>
              </a:rPr>
              <a:t>Herbestemd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gasnet</a:t>
            </a:r>
            <a:r>
              <a:rPr lang="en-US" sz="1600" dirty="0">
                <a:cs typeface="Calibri" panose="020F0502020204030204" pitchFamily="34" charset="0"/>
              </a:rPr>
              <a:t> (1bar) </a:t>
            </a:r>
            <a:r>
              <a:rPr lang="en-US" sz="1600" dirty="0" err="1">
                <a:cs typeface="Calibri" panose="020F0502020204030204" pitchFamily="34" charset="0"/>
              </a:rPr>
              <a:t>naast</a:t>
            </a:r>
            <a:r>
              <a:rPr lang="en-US" sz="1600" dirty="0">
                <a:cs typeface="Calibri" panose="020F0502020204030204" pitchFamily="34" charset="0"/>
              </a:rPr>
              <a:t> het </a:t>
            </a:r>
            <a:r>
              <a:rPr lang="en-US" sz="1600" dirty="0" err="1">
                <a:cs typeface="Calibri" panose="020F0502020204030204" pitchFamily="34" charset="0"/>
              </a:rPr>
              <a:t>elektriciteitsnet</a:t>
            </a:r>
            <a:endParaRPr lang="en-US" sz="1600" dirty="0">
              <a:cs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cs typeface="Calibri" panose="020F0502020204030204" pitchFamily="34" charset="0"/>
              </a:rPr>
              <a:t>Warmtenet</a:t>
            </a:r>
            <a:r>
              <a:rPr lang="en-US" sz="1600" dirty="0">
                <a:cs typeface="Calibri" panose="020F0502020204030204" pitchFamily="34" charset="0"/>
              </a:rPr>
              <a:t> in regio </a:t>
            </a:r>
            <a:r>
              <a:rPr lang="en-US" sz="1600" dirty="0" err="1">
                <a:cs typeface="Calibri" panose="020F0502020204030204" pitchFamily="34" charset="0"/>
              </a:rPr>
              <a:t>waar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restwarmte</a:t>
            </a:r>
            <a:r>
              <a:rPr lang="en-US" sz="1600" dirty="0">
                <a:cs typeface="Calibri" panose="020F0502020204030204" pitchFamily="34" charset="0"/>
              </a:rPr>
              <a:t> van </a:t>
            </a:r>
            <a:r>
              <a:rPr lang="en-US" sz="1600" dirty="0" err="1">
                <a:cs typeface="Calibri" panose="020F0502020204030204" pitchFamily="34" charset="0"/>
              </a:rPr>
              <a:t>elektrolyzers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kan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worden</a:t>
            </a:r>
            <a:r>
              <a:rPr lang="en-US" sz="1600" dirty="0">
                <a:cs typeface="Calibri" panose="020F0502020204030204" pitchFamily="34" charset="0"/>
              </a:rPr>
              <a:t> </a:t>
            </a:r>
            <a:r>
              <a:rPr lang="en-US" dirty="0" err="1">
                <a:cs typeface="Calibri" panose="020F0502020204030204" pitchFamily="34" charset="0"/>
              </a:rPr>
              <a:t>gebruikt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899F-13B2-7DA9-1EAB-28C9404D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27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01066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7E91-E1E1-15FD-742F-FF80DEFF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</a:t>
            </a:r>
            <a:br>
              <a:rPr lang="en-US" dirty="0">
                <a:solidFill>
                  <a:srgbClr val="366469"/>
                </a:solidFill>
              </a:rPr>
            </a:br>
            <a:r>
              <a:rPr lang="en-US" dirty="0" err="1">
                <a:solidFill>
                  <a:srgbClr val="366469"/>
                </a:solidFill>
              </a:rPr>
              <a:t>plaatsen</a:t>
            </a:r>
            <a:endParaRPr lang="en-NL" b="1" dirty="0">
              <a:solidFill>
                <a:srgbClr val="36646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89D5B-C661-3B8E-C4C7-59A1A41F445C}"/>
              </a:ext>
            </a:extLst>
          </p:cNvPr>
          <p:cNvSpPr txBox="1"/>
          <p:nvPr/>
        </p:nvSpPr>
        <p:spPr>
          <a:xfrm>
            <a:off x="942975" y="1717449"/>
            <a:ext cx="5020945" cy="262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15 MW </a:t>
            </a:r>
            <a:r>
              <a:rPr lang="nl-NL" b="1" dirty="0" err="1">
                <a:cs typeface="Calibri" panose="020F0502020204030204" pitchFamily="34" charset="0"/>
              </a:rPr>
              <a:t>elektrolyzers</a:t>
            </a:r>
            <a:r>
              <a:rPr lang="nl-NL" b="1" dirty="0"/>
              <a:t> optimaal geplaatst in distributienetten: </a:t>
            </a:r>
          </a:p>
          <a:p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Duits</a:t>
            </a:r>
            <a:r>
              <a:rPr lang="en-US" sz="1600" dirty="0"/>
              <a:t> MS net (20 kV) 14 bus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Congestie</a:t>
            </a:r>
            <a:r>
              <a:rPr lang="en-US" sz="1600" dirty="0"/>
              <a:t> </a:t>
            </a:r>
            <a:r>
              <a:rPr lang="en-US" sz="1600" b="1" dirty="0" err="1"/>
              <a:t>linkerfeeder</a:t>
            </a:r>
            <a:r>
              <a:rPr lang="en-US" sz="1600" dirty="0"/>
              <a:t>, </a:t>
            </a:r>
            <a:r>
              <a:rPr lang="en-US" sz="1600" dirty="0" err="1"/>
              <a:t>piekinvoeding</a:t>
            </a:r>
            <a:r>
              <a:rPr lang="en-US" sz="1600" dirty="0"/>
              <a:t> 13 MVA, </a:t>
            </a:r>
            <a:r>
              <a:rPr lang="en-US" sz="1600" dirty="0" err="1"/>
              <a:t>piekvraag</a:t>
            </a:r>
            <a:r>
              <a:rPr lang="en-US" sz="1600" dirty="0"/>
              <a:t> 3.5 MVA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Simuleert</a:t>
            </a:r>
            <a:r>
              <a:rPr lang="en-US" sz="1600" dirty="0"/>
              <a:t> </a:t>
            </a:r>
            <a:r>
              <a:rPr lang="nl-NL" sz="1600" dirty="0"/>
              <a:t> extreem toekomstscenario waarin een grote hoeveelheid geplande decentrale opwekking resulteert in de noodzaak om het distributienet te verzwaren.</a:t>
            </a:r>
          </a:p>
        </p:txBody>
      </p:sp>
      <p:pic>
        <p:nvPicPr>
          <p:cNvPr id="10" name="Content Placeholder 4" descr="A diagram of a power system&#10;&#10;Description automatically generated">
            <a:extLst>
              <a:ext uri="{FF2B5EF4-FFF2-40B4-BE49-F238E27FC236}">
                <a16:creationId xmlns:a16="http://schemas.microsoft.com/office/drawing/2014/main" id="{8A356AF5-8C81-8C56-8DE5-410B3E98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3796"/>
            <a:ext cx="5888324" cy="58621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50AFB-C08E-73EB-DA07-0EDEC109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28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17923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67ABC-328F-FB6F-2FFC-3C0083208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D4ED-B88F-B362-2D15-4EFD4691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</a:t>
            </a:r>
            <a:br>
              <a:rPr lang="en-US" dirty="0">
                <a:solidFill>
                  <a:srgbClr val="366469"/>
                </a:solidFill>
              </a:rPr>
            </a:br>
            <a:r>
              <a:rPr lang="en-US" dirty="0" err="1">
                <a:solidFill>
                  <a:srgbClr val="366469"/>
                </a:solidFill>
              </a:rPr>
              <a:t>plaatsen</a:t>
            </a: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53626-2C98-71CE-3603-743DA5EC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Perspectief eigenaar </a:t>
            </a:r>
            <a:r>
              <a:rPr lang="nl-NL" dirty="0" err="1"/>
              <a:t>elektrolyzers</a:t>
            </a:r>
            <a:r>
              <a:rPr lang="nl-NL" dirty="0"/>
              <a:t> belangrijk: deze wil winst maximaliseren door waterstof en restwarmte te verkopen, tegen lage stroomprijzen en minimale infrastructuurkosten.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4904B-D302-AB17-AD91-DA9DD281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29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791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C6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435D-4044-8831-D3E9-0B754474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6469"/>
                </a:solidFill>
              </a:rPr>
              <a:t>Agenda</a:t>
            </a:r>
            <a:endParaRPr lang="en-NL" dirty="0">
              <a:solidFill>
                <a:srgbClr val="366469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4896F6-0F30-19F5-B11C-BE196ED5B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9656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2313-F129-D46C-D633-9648A58A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0035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8A8A8-9FEC-4D6C-6129-A6FE2925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A1EC-FA99-FA65-37E6-1203596B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</a:t>
            </a:r>
            <a:br>
              <a:rPr lang="en-US" dirty="0">
                <a:solidFill>
                  <a:srgbClr val="366469"/>
                </a:solidFill>
              </a:rPr>
            </a:br>
            <a:r>
              <a:rPr lang="en-US" dirty="0" err="1">
                <a:solidFill>
                  <a:srgbClr val="366469"/>
                </a:solidFill>
              </a:rPr>
              <a:t>plaatsen</a:t>
            </a: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8B01-A465-0287-CE3C-BE729346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Eigenaar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elektrolyzers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wil winst maximaliseren door waterstof en restwarmte te verkopen, tegen lage stroomprijzen en minimale infrastructuurkosten.</a:t>
            </a:r>
          </a:p>
          <a:p>
            <a:r>
              <a:rPr lang="nl-NL" dirty="0"/>
              <a:t>Inzet </a:t>
            </a:r>
            <a:r>
              <a:rPr lang="nl-NL" dirty="0" err="1"/>
              <a:t>elektrolyzers</a:t>
            </a:r>
            <a:r>
              <a:rPr lang="nl-NL" dirty="0"/>
              <a:t> voor netcongestie kan gederfde winst veroorzaken door gemiste waterstof/</a:t>
            </a:r>
            <a:r>
              <a:rPr lang="nl-NL" dirty="0" err="1"/>
              <a:t>reswarmte</a:t>
            </a:r>
            <a:r>
              <a:rPr lang="nl-NL" dirty="0"/>
              <a:t> verkoop, ongunstige stroomprijzen en hogere infrastructuurkosten.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2CA45-E2B6-85D5-A583-62105C03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45183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B261C-6568-7B9D-CF0A-16BEFB98E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351E-2CED-C2BF-6D1E-B2E77E6C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</a:t>
            </a:r>
            <a:br>
              <a:rPr lang="en-US" dirty="0">
                <a:solidFill>
                  <a:srgbClr val="366469"/>
                </a:solidFill>
              </a:rPr>
            </a:br>
            <a:r>
              <a:rPr lang="en-US" dirty="0" err="1">
                <a:solidFill>
                  <a:srgbClr val="366469"/>
                </a:solidFill>
              </a:rPr>
              <a:t>plaatsen</a:t>
            </a: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28FDF-03F0-38C1-7CEA-A9F995274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Eigenaar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elektrolyzers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wil winst maximaliseren door waterstof en restwarmte te verkopen, tegen lage stroomprijzen en minimale infrastructuurkosten.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Inzet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elektrolyzers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voor netcongestie kan gederfde winst veroorzaken door gemiste waterstof/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reswarmte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verkoop, ongunstige stroomprijzen en hogere infrastructuurkosten.</a:t>
            </a:r>
          </a:p>
          <a:p>
            <a:r>
              <a:rPr lang="en-US" dirty="0" err="1"/>
              <a:t>Aanname</a:t>
            </a:r>
            <a:r>
              <a:rPr lang="en-US" dirty="0"/>
              <a:t>: de </a:t>
            </a:r>
            <a:r>
              <a:rPr lang="en-US" dirty="0" err="1"/>
              <a:t>gederfde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om </a:t>
            </a:r>
            <a:r>
              <a:rPr lang="en-US" dirty="0" err="1"/>
              <a:t>elektrolyzers</a:t>
            </a:r>
            <a:r>
              <a:rPr lang="en-US" dirty="0"/>
              <a:t>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netcongestie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vergoed</a:t>
            </a:r>
            <a:r>
              <a:rPr lang="en-US" dirty="0"/>
              <a:t> door </a:t>
            </a:r>
            <a:r>
              <a:rPr lang="en-US" dirty="0" err="1"/>
              <a:t>netbeheerder</a:t>
            </a:r>
            <a:r>
              <a:rPr lang="en-US" dirty="0"/>
              <a:t>. We </a:t>
            </a:r>
            <a:r>
              <a:rPr lang="en-US" dirty="0" err="1"/>
              <a:t>vergelijken</a:t>
            </a:r>
            <a:r>
              <a:rPr lang="en-US" dirty="0"/>
              <a:t> </a:t>
            </a:r>
            <a:r>
              <a:rPr lang="en-US" dirty="0" err="1"/>
              <a:t>verzwaringskosten</a:t>
            </a:r>
            <a:r>
              <a:rPr lang="en-US" dirty="0"/>
              <a:t> met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gederfte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D6FF9-100C-E37D-FED8-437C74DF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90540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42327-3397-AB7C-9B6D-2139DBE65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96CD-B193-A73B-5A4A-0D885725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</a:t>
            </a:r>
            <a:br>
              <a:rPr lang="en-US" dirty="0">
                <a:solidFill>
                  <a:srgbClr val="366469"/>
                </a:solidFill>
              </a:rPr>
            </a:br>
            <a:r>
              <a:rPr lang="en-US" dirty="0" err="1">
                <a:solidFill>
                  <a:srgbClr val="366469"/>
                </a:solidFill>
              </a:rPr>
              <a:t>plaatsen</a:t>
            </a: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FBB82-0C67-1D8C-B213-8D836E77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Scenario 1: </a:t>
            </a:r>
            <a:r>
              <a:rPr lang="en-US" b="1" dirty="0" err="1"/>
              <a:t>Optimale</a:t>
            </a:r>
            <a:r>
              <a:rPr lang="en-US" b="1" dirty="0"/>
              <a:t> </a:t>
            </a:r>
            <a:r>
              <a:rPr lang="en-US" b="1" dirty="0" err="1"/>
              <a:t>plaatsing</a:t>
            </a:r>
            <a:r>
              <a:rPr lang="en-US" b="1" dirty="0"/>
              <a:t> </a:t>
            </a:r>
            <a:r>
              <a:rPr lang="en-US" b="1" dirty="0" err="1"/>
              <a:t>elektrolyzers</a:t>
            </a:r>
            <a:r>
              <a:rPr lang="en-US" b="1" dirty="0"/>
              <a:t> in </a:t>
            </a:r>
            <a:r>
              <a:rPr lang="en-US" b="1" dirty="0" err="1"/>
              <a:t>elektriciteitsnet</a:t>
            </a:r>
            <a:r>
              <a:rPr lang="en-US" b="1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555FF-9F4B-F7C3-B315-316D7301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76530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0AA0-18F0-7C44-13A6-95264075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70" y="50853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6469"/>
                </a:solidFill>
              </a:rPr>
              <a:t>Wat is de </a:t>
            </a:r>
            <a:r>
              <a:rPr lang="en-US" sz="4000" dirty="0" err="1">
                <a:solidFill>
                  <a:srgbClr val="366469"/>
                </a:solidFill>
              </a:rPr>
              <a:t>optimale</a:t>
            </a:r>
            <a:r>
              <a:rPr lang="en-US" sz="4000" dirty="0">
                <a:solidFill>
                  <a:srgbClr val="366469"/>
                </a:solidFill>
              </a:rPr>
              <a:t> </a:t>
            </a:r>
            <a:r>
              <a:rPr lang="en-US" sz="4000" dirty="0" err="1">
                <a:solidFill>
                  <a:srgbClr val="366469"/>
                </a:solidFill>
              </a:rPr>
              <a:t>verdeling</a:t>
            </a:r>
            <a:r>
              <a:rPr lang="en-US" sz="4000" dirty="0">
                <a:solidFill>
                  <a:srgbClr val="366469"/>
                </a:solidFill>
              </a:rPr>
              <a:t> van </a:t>
            </a:r>
            <a:r>
              <a:rPr lang="en-US" sz="4000" dirty="0" err="1">
                <a:solidFill>
                  <a:srgbClr val="366469"/>
                </a:solidFill>
              </a:rPr>
              <a:t>elektrolyzers</a:t>
            </a:r>
            <a:r>
              <a:rPr lang="en-US" sz="4000" dirty="0">
                <a:solidFill>
                  <a:srgbClr val="366469"/>
                </a:solidFill>
              </a:rPr>
              <a:t>?</a:t>
            </a:r>
            <a:br>
              <a:rPr lang="en-US" sz="4000" dirty="0">
                <a:solidFill>
                  <a:srgbClr val="366469"/>
                </a:solidFill>
              </a:rPr>
            </a:br>
            <a:endParaRPr lang="en-NL" sz="4000" dirty="0">
              <a:solidFill>
                <a:srgbClr val="366469"/>
              </a:solidFill>
            </a:endParaRPr>
          </a:p>
        </p:txBody>
      </p:sp>
      <p:pic>
        <p:nvPicPr>
          <p:cNvPr id="5" name="Content Placeholder 4" descr="A diagram of a circuit&#10;&#10;Description automatically generated">
            <a:extLst>
              <a:ext uri="{FF2B5EF4-FFF2-40B4-BE49-F238E27FC236}">
                <a16:creationId xmlns:a16="http://schemas.microsoft.com/office/drawing/2014/main" id="{DDB92C24-DFA7-C2F0-DD2F-8A72166CA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52"/>
          <a:stretch/>
        </p:blipFill>
        <p:spPr>
          <a:xfrm>
            <a:off x="838200" y="1690688"/>
            <a:ext cx="3433175" cy="378214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7C12CC-33DE-50CF-EB63-B608175C6E23}"/>
              </a:ext>
            </a:extLst>
          </p:cNvPr>
          <p:cNvSpPr/>
          <p:nvPr/>
        </p:nvSpPr>
        <p:spPr>
          <a:xfrm>
            <a:off x="3825240" y="3992880"/>
            <a:ext cx="167640" cy="29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65573-05B9-750A-DDC8-CF2C14DA59F7}"/>
              </a:ext>
            </a:extLst>
          </p:cNvPr>
          <p:cNvSpPr/>
          <p:nvPr/>
        </p:nvSpPr>
        <p:spPr>
          <a:xfrm>
            <a:off x="2566416" y="2090420"/>
            <a:ext cx="890016" cy="19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72DE63-86D1-E95E-DF8A-A419BAD67C66}"/>
              </a:ext>
            </a:extLst>
          </p:cNvPr>
          <p:cNvSpPr/>
          <p:nvPr/>
        </p:nvSpPr>
        <p:spPr>
          <a:xfrm>
            <a:off x="2197608" y="2419710"/>
            <a:ext cx="771144" cy="78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F2BF0-0CFF-E259-BB14-335843FB61B8}"/>
              </a:ext>
            </a:extLst>
          </p:cNvPr>
          <p:cNvSpPr/>
          <p:nvPr/>
        </p:nvSpPr>
        <p:spPr>
          <a:xfrm>
            <a:off x="3054096" y="2070100"/>
            <a:ext cx="740664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658F80F-3BBC-1A70-FDCE-117A1E75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96028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6FCD5-FD1B-564F-4B0A-52DF72705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ircuit&#10;&#10;Description automatically generated">
            <a:extLst>
              <a:ext uri="{FF2B5EF4-FFF2-40B4-BE49-F238E27FC236}">
                <a16:creationId xmlns:a16="http://schemas.microsoft.com/office/drawing/2014/main" id="{0BF21352-84DB-9CAC-35D0-C48C34FBC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52"/>
          <a:stretch/>
        </p:blipFill>
        <p:spPr>
          <a:xfrm>
            <a:off x="838200" y="1690688"/>
            <a:ext cx="3433175" cy="378214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DADB6F-FBFF-790E-5437-0D71E5A9018A}"/>
              </a:ext>
            </a:extLst>
          </p:cNvPr>
          <p:cNvSpPr/>
          <p:nvPr/>
        </p:nvSpPr>
        <p:spPr>
          <a:xfrm>
            <a:off x="3825240" y="3355700"/>
            <a:ext cx="218440" cy="226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095B3-C564-12DA-7185-78A0CF47E005}"/>
              </a:ext>
            </a:extLst>
          </p:cNvPr>
          <p:cNvSpPr/>
          <p:nvPr/>
        </p:nvSpPr>
        <p:spPr>
          <a:xfrm>
            <a:off x="3825240" y="3992880"/>
            <a:ext cx="167640" cy="29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13ACE-DBDD-54D7-774D-919FF29D792E}"/>
              </a:ext>
            </a:extLst>
          </p:cNvPr>
          <p:cNvSpPr txBox="1"/>
          <p:nvPr/>
        </p:nvSpPr>
        <p:spPr>
          <a:xfrm>
            <a:off x="6847840" y="2387600"/>
            <a:ext cx="5307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lijn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. </a:t>
            </a:r>
            <a:r>
              <a:rPr lang="en-US" b="1" dirty="0" err="1"/>
              <a:t>Waarom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858B38-C4B1-3FA7-90B4-0B3A082DB055}"/>
              </a:ext>
            </a:extLst>
          </p:cNvPr>
          <p:cNvSpPr/>
          <p:nvPr/>
        </p:nvSpPr>
        <p:spPr>
          <a:xfrm>
            <a:off x="2566416" y="2090420"/>
            <a:ext cx="890016" cy="19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02C2F7-9F2E-2304-0C53-87E09AB7D177}"/>
              </a:ext>
            </a:extLst>
          </p:cNvPr>
          <p:cNvSpPr/>
          <p:nvPr/>
        </p:nvSpPr>
        <p:spPr>
          <a:xfrm>
            <a:off x="2197608" y="2419710"/>
            <a:ext cx="771144" cy="78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05914-A920-77D2-28DC-693D6B59CA2F}"/>
              </a:ext>
            </a:extLst>
          </p:cNvPr>
          <p:cNvSpPr/>
          <p:nvPr/>
        </p:nvSpPr>
        <p:spPr>
          <a:xfrm>
            <a:off x="3054096" y="2070100"/>
            <a:ext cx="740664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1E4A27-DFE9-7475-F675-ABA36987BD08}"/>
              </a:ext>
            </a:extLst>
          </p:cNvPr>
          <p:cNvCxnSpPr>
            <a:cxnSpLocks/>
          </p:cNvCxnSpPr>
          <p:nvPr/>
        </p:nvCxnSpPr>
        <p:spPr>
          <a:xfrm flipH="1">
            <a:off x="1747520" y="2600664"/>
            <a:ext cx="4917440" cy="478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1B96BE8-BB53-EB9B-1B62-B261461A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34</a:t>
            </a:fld>
            <a:endParaRPr lang="en-NL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FA7336F-273C-E118-26BD-4463573BC08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366469"/>
                </a:solidFill>
              </a:rPr>
              <a:t>Wat is de optimale verdeling van elektrolyzers?</a:t>
            </a:r>
            <a:br>
              <a:rPr lang="en-US" sz="4000">
                <a:solidFill>
                  <a:srgbClr val="366469"/>
                </a:solidFill>
              </a:rPr>
            </a:br>
            <a:endParaRPr lang="en-NL" sz="4000" dirty="0">
              <a:solidFill>
                <a:srgbClr val="36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68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71E08-8193-909B-F262-234AF4671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ircuit&#10;&#10;Description automatically generated">
            <a:extLst>
              <a:ext uri="{FF2B5EF4-FFF2-40B4-BE49-F238E27FC236}">
                <a16:creationId xmlns:a16="http://schemas.microsoft.com/office/drawing/2014/main" id="{339716D1-012B-9F68-7F99-058E7FCAE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52"/>
          <a:stretch/>
        </p:blipFill>
        <p:spPr>
          <a:xfrm>
            <a:off x="838200" y="1690688"/>
            <a:ext cx="3433175" cy="378214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7BE3C4-9F13-3BB3-498A-743B5CDF77A2}"/>
              </a:ext>
            </a:extLst>
          </p:cNvPr>
          <p:cNvSpPr/>
          <p:nvPr/>
        </p:nvSpPr>
        <p:spPr>
          <a:xfrm>
            <a:off x="3825240" y="3355700"/>
            <a:ext cx="218440" cy="226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A94636-E730-6F3C-D6EA-E4A3921C13C6}"/>
              </a:ext>
            </a:extLst>
          </p:cNvPr>
          <p:cNvSpPr/>
          <p:nvPr/>
        </p:nvSpPr>
        <p:spPr>
          <a:xfrm>
            <a:off x="3825240" y="3992880"/>
            <a:ext cx="167640" cy="29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5A5BE-1236-A0DF-2800-C4419478AF4F}"/>
              </a:ext>
            </a:extLst>
          </p:cNvPr>
          <p:cNvSpPr txBox="1"/>
          <p:nvPr/>
        </p:nvSpPr>
        <p:spPr>
          <a:xfrm>
            <a:off x="6847840" y="2387600"/>
            <a:ext cx="54639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lijn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verzwaard</a:t>
            </a:r>
            <a:r>
              <a:rPr lang="en-US" dirty="0"/>
              <a:t>. </a:t>
            </a:r>
            <a:r>
              <a:rPr lang="en-US" dirty="0" err="1"/>
              <a:t>Waarom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b="1" dirty="0"/>
              <a:t>Antwoord</a:t>
            </a:r>
            <a:r>
              <a:rPr lang="en-US" dirty="0"/>
              <a:t>: </a:t>
            </a:r>
            <a:r>
              <a:rPr lang="en-US" dirty="0" err="1"/>
              <a:t>Vraagcongestie</a:t>
            </a:r>
            <a:r>
              <a:rPr lang="en-US" dirty="0"/>
              <a:t> door </a:t>
            </a:r>
            <a:r>
              <a:rPr lang="en-US" dirty="0" err="1"/>
              <a:t>elektrolyzers</a:t>
            </a:r>
            <a:r>
              <a:rPr lang="en-US" dirty="0"/>
              <a:t>. </a:t>
            </a:r>
          </a:p>
          <a:p>
            <a:r>
              <a:rPr lang="en-US" dirty="0"/>
              <a:t>De </a:t>
            </a:r>
            <a:r>
              <a:rPr lang="en-US" dirty="0" err="1"/>
              <a:t>gederfde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om </a:t>
            </a:r>
          </a:p>
          <a:p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regelen</a:t>
            </a:r>
            <a:r>
              <a:rPr lang="en-US" dirty="0"/>
              <a:t>  ten </a:t>
            </a:r>
            <a:r>
              <a:rPr lang="en-US" dirty="0" err="1"/>
              <a:t>tijde</a:t>
            </a:r>
            <a:r>
              <a:rPr lang="en-US" dirty="0"/>
              <a:t> van </a:t>
            </a:r>
            <a:r>
              <a:rPr lang="en-US" dirty="0" err="1"/>
              <a:t>hoge</a:t>
            </a:r>
            <a:r>
              <a:rPr lang="en-US" dirty="0"/>
              <a:t> </a:t>
            </a:r>
          </a:p>
          <a:p>
            <a:r>
              <a:rPr lang="en-US" dirty="0" err="1"/>
              <a:t>elektriciteitsvraag</a:t>
            </a:r>
            <a:r>
              <a:rPr lang="en-US" dirty="0"/>
              <a:t>, is </a:t>
            </a:r>
            <a:r>
              <a:rPr lang="en-US" dirty="0" err="1"/>
              <a:t>hoger</a:t>
            </a:r>
            <a:r>
              <a:rPr lang="en-US" dirty="0"/>
              <a:t> dan </a:t>
            </a:r>
            <a:r>
              <a:rPr lang="en-US" dirty="0" err="1"/>
              <a:t>verzwaringskosten</a:t>
            </a:r>
            <a:r>
              <a:rPr lang="en-US" dirty="0"/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7950DC-6978-880A-A317-647B456979F3}"/>
              </a:ext>
            </a:extLst>
          </p:cNvPr>
          <p:cNvSpPr/>
          <p:nvPr/>
        </p:nvSpPr>
        <p:spPr>
          <a:xfrm>
            <a:off x="2566416" y="2090420"/>
            <a:ext cx="890016" cy="19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4B5265-9BF1-E3CA-C710-D3BA9574A8A2}"/>
              </a:ext>
            </a:extLst>
          </p:cNvPr>
          <p:cNvSpPr/>
          <p:nvPr/>
        </p:nvSpPr>
        <p:spPr>
          <a:xfrm>
            <a:off x="2197608" y="2419710"/>
            <a:ext cx="771144" cy="78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D03A47-E4F8-8B08-6D0E-309A20E34359}"/>
              </a:ext>
            </a:extLst>
          </p:cNvPr>
          <p:cNvSpPr/>
          <p:nvPr/>
        </p:nvSpPr>
        <p:spPr>
          <a:xfrm>
            <a:off x="3054096" y="2070100"/>
            <a:ext cx="740664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4BF713-CCAD-5C89-712D-654B9EF4C9B6}"/>
              </a:ext>
            </a:extLst>
          </p:cNvPr>
          <p:cNvCxnSpPr>
            <a:cxnSpLocks/>
          </p:cNvCxnSpPr>
          <p:nvPr/>
        </p:nvCxnSpPr>
        <p:spPr>
          <a:xfrm flipH="1">
            <a:off x="1747520" y="2600664"/>
            <a:ext cx="4917440" cy="478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10E18-04FB-82F0-DF7E-A076EAB1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35</a:t>
            </a:fld>
            <a:endParaRPr lang="en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0A12E9-FFE0-9643-D2BC-A9F04614FA5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366469"/>
                </a:solidFill>
              </a:rPr>
              <a:t>Wat is de </a:t>
            </a:r>
            <a:r>
              <a:rPr lang="en-US" sz="4000" dirty="0" err="1">
                <a:solidFill>
                  <a:srgbClr val="366469"/>
                </a:solidFill>
              </a:rPr>
              <a:t>optimale</a:t>
            </a:r>
            <a:r>
              <a:rPr lang="en-US" sz="4000" dirty="0">
                <a:solidFill>
                  <a:srgbClr val="366469"/>
                </a:solidFill>
              </a:rPr>
              <a:t> </a:t>
            </a:r>
            <a:r>
              <a:rPr lang="en-US" sz="4000" dirty="0" err="1">
                <a:solidFill>
                  <a:srgbClr val="366469"/>
                </a:solidFill>
              </a:rPr>
              <a:t>verdeling</a:t>
            </a:r>
            <a:r>
              <a:rPr lang="en-US" sz="4000" dirty="0">
                <a:solidFill>
                  <a:srgbClr val="366469"/>
                </a:solidFill>
              </a:rPr>
              <a:t> van </a:t>
            </a:r>
            <a:r>
              <a:rPr lang="en-US" sz="4000" dirty="0" err="1">
                <a:solidFill>
                  <a:srgbClr val="366469"/>
                </a:solidFill>
              </a:rPr>
              <a:t>elektrolyzers</a:t>
            </a:r>
            <a:r>
              <a:rPr lang="en-US" sz="4000" dirty="0">
                <a:solidFill>
                  <a:srgbClr val="366469"/>
                </a:solidFill>
              </a:rPr>
              <a:t>?</a:t>
            </a:r>
            <a:br>
              <a:rPr lang="en-US" sz="4000" dirty="0">
                <a:solidFill>
                  <a:srgbClr val="366469"/>
                </a:solidFill>
              </a:rPr>
            </a:br>
            <a:endParaRPr lang="en-NL" sz="4000" dirty="0">
              <a:solidFill>
                <a:srgbClr val="36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38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EA0ED-C29C-1559-E1BA-1284B7AB9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8C0C-0B5E-24FC-5B3F-F2B6CEA5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</a:t>
            </a:r>
            <a:br>
              <a:rPr lang="en-US" dirty="0">
                <a:solidFill>
                  <a:srgbClr val="366469"/>
                </a:solidFill>
              </a:rPr>
            </a:br>
            <a:r>
              <a:rPr lang="en-US" dirty="0" err="1">
                <a:solidFill>
                  <a:srgbClr val="366469"/>
                </a:solidFill>
              </a:rPr>
              <a:t>plaatsen</a:t>
            </a: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41FE-9F77-9F79-1D92-05A0241E6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Scenario 2: </a:t>
            </a:r>
            <a:r>
              <a:rPr lang="en-US" b="1" dirty="0" err="1"/>
              <a:t>Optimale</a:t>
            </a:r>
            <a:r>
              <a:rPr lang="en-US" b="1" dirty="0"/>
              <a:t> </a:t>
            </a:r>
            <a:r>
              <a:rPr lang="en-US" b="1" dirty="0" err="1"/>
              <a:t>plaatsing</a:t>
            </a:r>
            <a:r>
              <a:rPr lang="en-US" b="1" dirty="0"/>
              <a:t> ten </a:t>
            </a:r>
            <a:r>
              <a:rPr lang="en-US" b="1" dirty="0" err="1"/>
              <a:t>opzichte</a:t>
            </a:r>
            <a:r>
              <a:rPr lang="en-US" b="1" dirty="0"/>
              <a:t> van </a:t>
            </a:r>
            <a:r>
              <a:rPr lang="en-US" b="1" dirty="0" err="1"/>
              <a:t>elektriciteitsnet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herbestemd</a:t>
            </a:r>
            <a:r>
              <a:rPr lang="en-US" b="1" dirty="0"/>
              <a:t> </a:t>
            </a:r>
            <a:r>
              <a:rPr lang="en-US" b="1" dirty="0" err="1"/>
              <a:t>gasnet</a:t>
            </a:r>
            <a:r>
              <a:rPr lang="en-US" b="1" dirty="0"/>
              <a:t>.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afgezet</a:t>
            </a:r>
            <a:r>
              <a:rPr lang="en-US" dirty="0"/>
              <a:t> met 1 bar </a:t>
            </a:r>
            <a:r>
              <a:rPr lang="en-US" dirty="0" err="1"/>
              <a:t>gasnet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3F308-1B9C-4284-D130-C0E19096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2796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3EA35-BB55-118B-B961-4DE46B35A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ircuit&#10;&#10;Description automatically generated">
            <a:extLst>
              <a:ext uri="{FF2B5EF4-FFF2-40B4-BE49-F238E27FC236}">
                <a16:creationId xmlns:a16="http://schemas.microsoft.com/office/drawing/2014/main" id="{E2F7F9B7-57CF-0AE9-CED1-BA1F2342E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4"/>
          <a:stretch/>
        </p:blipFill>
        <p:spPr>
          <a:xfrm>
            <a:off x="838200" y="1690688"/>
            <a:ext cx="6727521" cy="378214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A34FCA-4B5C-CE4B-EDE8-31DD6AADD139}"/>
              </a:ext>
            </a:extLst>
          </p:cNvPr>
          <p:cNvSpPr/>
          <p:nvPr/>
        </p:nvSpPr>
        <p:spPr>
          <a:xfrm>
            <a:off x="2566416" y="2090420"/>
            <a:ext cx="890016" cy="19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D6B378-3628-AA78-D1BA-8234D7F25AAB}"/>
              </a:ext>
            </a:extLst>
          </p:cNvPr>
          <p:cNvSpPr/>
          <p:nvPr/>
        </p:nvSpPr>
        <p:spPr>
          <a:xfrm>
            <a:off x="2197608" y="2419710"/>
            <a:ext cx="771144" cy="78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8D100D-E7E1-DCEE-AA5C-E369023A5EE3}"/>
              </a:ext>
            </a:extLst>
          </p:cNvPr>
          <p:cNvSpPr/>
          <p:nvPr/>
        </p:nvSpPr>
        <p:spPr>
          <a:xfrm>
            <a:off x="3054096" y="2070100"/>
            <a:ext cx="740664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50ADB-9045-ABBB-1ED9-CE18F6264B42}"/>
              </a:ext>
            </a:extLst>
          </p:cNvPr>
          <p:cNvSpPr txBox="1"/>
          <p:nvPr/>
        </p:nvSpPr>
        <p:spPr>
          <a:xfrm>
            <a:off x="8167353" y="2128575"/>
            <a:ext cx="39363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Elektrolyzers</a:t>
            </a:r>
            <a:r>
              <a:rPr lang="en-US" dirty="0"/>
              <a:t> nu op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plek</a:t>
            </a:r>
            <a:r>
              <a:rPr lang="en-US" dirty="0"/>
              <a:t>. </a:t>
            </a:r>
          </a:p>
          <a:p>
            <a:r>
              <a:rPr lang="en-US" dirty="0"/>
              <a:t>Meer </a:t>
            </a:r>
            <a:r>
              <a:rPr lang="en-US" dirty="0" err="1"/>
              <a:t>verzwaringen</a:t>
            </a:r>
            <a:r>
              <a:rPr lang="en-US" dirty="0"/>
              <a:t> in </a:t>
            </a:r>
            <a:r>
              <a:rPr lang="en-US" dirty="0" err="1"/>
              <a:t>elektriciteitsnet</a:t>
            </a:r>
            <a:r>
              <a:rPr lang="en-US" dirty="0"/>
              <a:t>.</a:t>
            </a:r>
          </a:p>
          <a:p>
            <a:r>
              <a:rPr lang="en-US" b="1" dirty="0" err="1"/>
              <a:t>Waarom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428FB-BC66-F571-9CE3-67A1DE8A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37</a:t>
            </a:fld>
            <a:endParaRPr lang="en-N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21F057-B2F7-CD6F-443A-2F4070949A2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366469"/>
                </a:solidFill>
              </a:rPr>
              <a:t>Wat is de </a:t>
            </a:r>
            <a:r>
              <a:rPr lang="en-US" sz="4000" dirty="0" err="1">
                <a:solidFill>
                  <a:srgbClr val="366469"/>
                </a:solidFill>
              </a:rPr>
              <a:t>optimale</a:t>
            </a:r>
            <a:r>
              <a:rPr lang="en-US" sz="4000" dirty="0">
                <a:solidFill>
                  <a:srgbClr val="366469"/>
                </a:solidFill>
              </a:rPr>
              <a:t> </a:t>
            </a:r>
            <a:r>
              <a:rPr lang="en-US" sz="4000" dirty="0" err="1">
                <a:solidFill>
                  <a:srgbClr val="366469"/>
                </a:solidFill>
              </a:rPr>
              <a:t>verdeling</a:t>
            </a:r>
            <a:r>
              <a:rPr lang="en-US" sz="4000" dirty="0">
                <a:solidFill>
                  <a:srgbClr val="366469"/>
                </a:solidFill>
              </a:rPr>
              <a:t> van </a:t>
            </a:r>
            <a:r>
              <a:rPr lang="en-US" sz="4000" dirty="0" err="1">
                <a:solidFill>
                  <a:srgbClr val="366469"/>
                </a:solidFill>
              </a:rPr>
              <a:t>elektrolyzers</a:t>
            </a:r>
            <a:r>
              <a:rPr lang="en-US" sz="4000" dirty="0">
                <a:solidFill>
                  <a:srgbClr val="366469"/>
                </a:solidFill>
              </a:rPr>
              <a:t>?</a:t>
            </a:r>
            <a:br>
              <a:rPr lang="en-US" sz="4000" dirty="0">
                <a:solidFill>
                  <a:srgbClr val="366469"/>
                </a:solidFill>
              </a:rPr>
            </a:br>
            <a:endParaRPr lang="en-NL" sz="4000" dirty="0">
              <a:solidFill>
                <a:srgbClr val="36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34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BB260-F8E7-2F4E-C6C0-7DC49EA20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ircuit&#10;&#10;Description automatically generated">
            <a:extLst>
              <a:ext uri="{FF2B5EF4-FFF2-40B4-BE49-F238E27FC236}">
                <a16:creationId xmlns:a16="http://schemas.microsoft.com/office/drawing/2014/main" id="{928C1249-CD45-0610-F56B-D7E23497E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4"/>
          <a:stretch/>
        </p:blipFill>
        <p:spPr>
          <a:xfrm>
            <a:off x="838200" y="1690688"/>
            <a:ext cx="6727521" cy="378214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CE25FC-0DB1-46FA-ADC7-F01C03458086}"/>
              </a:ext>
            </a:extLst>
          </p:cNvPr>
          <p:cNvSpPr/>
          <p:nvPr/>
        </p:nvSpPr>
        <p:spPr>
          <a:xfrm>
            <a:off x="2566416" y="2090420"/>
            <a:ext cx="890016" cy="19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7678E6-7320-8385-C95E-36DFD4CE50EC}"/>
              </a:ext>
            </a:extLst>
          </p:cNvPr>
          <p:cNvSpPr/>
          <p:nvPr/>
        </p:nvSpPr>
        <p:spPr>
          <a:xfrm>
            <a:off x="2197608" y="2419710"/>
            <a:ext cx="771144" cy="78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8A1F38-8BE4-BBFA-0586-4DB43F72F213}"/>
              </a:ext>
            </a:extLst>
          </p:cNvPr>
          <p:cNvSpPr/>
          <p:nvPr/>
        </p:nvSpPr>
        <p:spPr>
          <a:xfrm>
            <a:off x="3054096" y="2070100"/>
            <a:ext cx="740664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11CDB5-8F55-9728-5AC2-651980E1C257}"/>
              </a:ext>
            </a:extLst>
          </p:cNvPr>
          <p:cNvSpPr txBox="1"/>
          <p:nvPr/>
        </p:nvSpPr>
        <p:spPr>
          <a:xfrm>
            <a:off x="8167353" y="2128575"/>
            <a:ext cx="39921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Elektrolyzers</a:t>
            </a:r>
            <a:r>
              <a:rPr lang="en-US" dirty="0"/>
              <a:t> nu op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plek</a:t>
            </a:r>
            <a:r>
              <a:rPr lang="en-US" dirty="0"/>
              <a:t>. </a:t>
            </a:r>
          </a:p>
          <a:p>
            <a:r>
              <a:rPr lang="en-US" dirty="0"/>
              <a:t>Meer </a:t>
            </a:r>
            <a:r>
              <a:rPr lang="en-US" dirty="0" err="1"/>
              <a:t>verzwaringen</a:t>
            </a:r>
            <a:r>
              <a:rPr lang="en-US" dirty="0"/>
              <a:t> in </a:t>
            </a:r>
            <a:r>
              <a:rPr lang="en-US" dirty="0" err="1"/>
              <a:t>elektriciteitsnet</a:t>
            </a:r>
            <a:r>
              <a:rPr lang="en-US" dirty="0"/>
              <a:t>.</a:t>
            </a:r>
          </a:p>
          <a:p>
            <a:r>
              <a:rPr lang="en-US" dirty="0" err="1"/>
              <a:t>Waarom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b="1" dirty="0"/>
              <a:t>Antwoord</a:t>
            </a:r>
            <a:r>
              <a:rPr lang="en-US" dirty="0"/>
              <a:t>: </a:t>
            </a:r>
            <a:r>
              <a:rPr lang="en-US" dirty="0" err="1"/>
              <a:t>druklimieten</a:t>
            </a:r>
            <a:r>
              <a:rPr lang="en-US" dirty="0"/>
              <a:t> </a:t>
            </a:r>
            <a:r>
              <a:rPr lang="en-US" dirty="0" err="1"/>
              <a:t>buisleidingen</a:t>
            </a:r>
            <a:r>
              <a:rPr lang="en-US" dirty="0"/>
              <a:t> </a:t>
            </a:r>
          </a:p>
          <a:p>
            <a:r>
              <a:rPr lang="en-US" dirty="0"/>
              <a:t>van </a:t>
            </a:r>
            <a:r>
              <a:rPr lang="en-US" dirty="0" err="1"/>
              <a:t>gasnet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C6171-1C84-DE8E-328B-ABBE5354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38</a:t>
            </a:fld>
            <a:endParaRPr lang="en-N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72106D-3AA3-8A62-BAC1-DBDD242F6AA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366469"/>
                </a:solidFill>
              </a:rPr>
              <a:t>Wat is de </a:t>
            </a:r>
            <a:r>
              <a:rPr lang="en-US" sz="4000" dirty="0" err="1">
                <a:solidFill>
                  <a:srgbClr val="366469"/>
                </a:solidFill>
              </a:rPr>
              <a:t>optimale</a:t>
            </a:r>
            <a:r>
              <a:rPr lang="en-US" sz="4000" dirty="0">
                <a:solidFill>
                  <a:srgbClr val="366469"/>
                </a:solidFill>
              </a:rPr>
              <a:t> </a:t>
            </a:r>
            <a:r>
              <a:rPr lang="en-US" sz="4000" dirty="0" err="1">
                <a:solidFill>
                  <a:srgbClr val="366469"/>
                </a:solidFill>
              </a:rPr>
              <a:t>verdeling</a:t>
            </a:r>
            <a:r>
              <a:rPr lang="en-US" sz="4000" dirty="0">
                <a:solidFill>
                  <a:srgbClr val="366469"/>
                </a:solidFill>
              </a:rPr>
              <a:t> van </a:t>
            </a:r>
            <a:r>
              <a:rPr lang="en-US" sz="4000" dirty="0" err="1">
                <a:solidFill>
                  <a:srgbClr val="366469"/>
                </a:solidFill>
              </a:rPr>
              <a:t>elektrolyzers</a:t>
            </a:r>
            <a:r>
              <a:rPr lang="en-US" sz="4000" dirty="0">
                <a:solidFill>
                  <a:srgbClr val="366469"/>
                </a:solidFill>
              </a:rPr>
              <a:t>?</a:t>
            </a:r>
            <a:br>
              <a:rPr lang="en-US" sz="4000" dirty="0">
                <a:solidFill>
                  <a:srgbClr val="366469"/>
                </a:solidFill>
              </a:rPr>
            </a:br>
            <a:endParaRPr lang="en-NL" sz="4000" dirty="0">
              <a:solidFill>
                <a:srgbClr val="36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26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AA8AA-2C24-0396-3A5B-60ABCDE4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23FB-3889-FF7A-692B-96CD9477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66469"/>
                </a:solidFill>
              </a:rPr>
              <a:t>Waar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 </a:t>
            </a:r>
            <a:br>
              <a:rPr lang="en-US" dirty="0">
                <a:solidFill>
                  <a:srgbClr val="366469"/>
                </a:solidFill>
              </a:rPr>
            </a:br>
            <a:r>
              <a:rPr lang="en-US" dirty="0" err="1">
                <a:solidFill>
                  <a:srgbClr val="366469"/>
                </a:solidFill>
              </a:rPr>
              <a:t>plaatsen</a:t>
            </a: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ECB36-7020-F1BC-0663-93387102A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Scenario 3: </a:t>
            </a:r>
            <a:r>
              <a:rPr lang="en-US" b="1" dirty="0" err="1"/>
              <a:t>Optimale</a:t>
            </a:r>
            <a:r>
              <a:rPr lang="en-US" b="1" dirty="0"/>
              <a:t> </a:t>
            </a:r>
            <a:r>
              <a:rPr lang="en-US" dirty="0" err="1"/>
              <a:t>plaatsing</a:t>
            </a:r>
            <a:r>
              <a:rPr lang="en-US" dirty="0"/>
              <a:t> ten </a:t>
            </a:r>
            <a:r>
              <a:rPr lang="en-US" dirty="0" err="1"/>
              <a:t>opzichte</a:t>
            </a:r>
            <a:r>
              <a:rPr lang="en-US" dirty="0"/>
              <a:t> van </a:t>
            </a:r>
            <a:r>
              <a:rPr lang="en-US" dirty="0" err="1"/>
              <a:t>elektriciteitsnet</a:t>
            </a:r>
            <a:r>
              <a:rPr lang="en-US" dirty="0"/>
              <a:t>, </a:t>
            </a:r>
            <a:r>
              <a:rPr lang="en-US" dirty="0" err="1"/>
              <a:t>gasnet</a:t>
            </a:r>
            <a:r>
              <a:rPr lang="en-US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warmtenet</a:t>
            </a:r>
            <a:r>
              <a:rPr lang="en-US" b="1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FBD43-C789-C7F1-68FF-6689E90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39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83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F9EBF-9DC6-D815-80A8-CE699EE48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2BF8-C911-DF7E-75AE-D827F90E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6469"/>
                </a:solidFill>
              </a:rPr>
              <a:t>Agenda</a:t>
            </a:r>
            <a:endParaRPr lang="en-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AAFEE1-2C7D-68F5-845F-6F8B3D346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338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A00AD-CF41-13D7-863A-00C85D7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1269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DC3C9-547B-92D8-59EE-7EF8B493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ircuit&#10;&#10;Description automatically generated">
            <a:extLst>
              <a:ext uri="{FF2B5EF4-FFF2-40B4-BE49-F238E27FC236}">
                <a16:creationId xmlns:a16="http://schemas.microsoft.com/office/drawing/2014/main" id="{5B297205-6480-41DF-90E2-ACA48A5E3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378214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E83002-CCE2-43A5-C9EB-A1689D49C493}"/>
              </a:ext>
            </a:extLst>
          </p:cNvPr>
          <p:cNvSpPr/>
          <p:nvPr/>
        </p:nvSpPr>
        <p:spPr>
          <a:xfrm>
            <a:off x="2566416" y="2090420"/>
            <a:ext cx="890016" cy="19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B89FA-8D95-D810-9DF0-CE9DF7B77378}"/>
              </a:ext>
            </a:extLst>
          </p:cNvPr>
          <p:cNvSpPr/>
          <p:nvPr/>
        </p:nvSpPr>
        <p:spPr>
          <a:xfrm>
            <a:off x="2197608" y="2419710"/>
            <a:ext cx="771144" cy="78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0FBB3-44F0-D27F-0291-7F04DABAC028}"/>
              </a:ext>
            </a:extLst>
          </p:cNvPr>
          <p:cNvSpPr/>
          <p:nvPr/>
        </p:nvSpPr>
        <p:spPr>
          <a:xfrm>
            <a:off x="3054096" y="2070100"/>
            <a:ext cx="740664" cy="22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578F5-BC1B-705F-6276-1E1C0A71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40</a:t>
            </a:fld>
            <a:endParaRPr lang="en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5D4E37-4A23-30AD-699D-5EF885F0F79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366469"/>
                </a:solidFill>
              </a:rPr>
              <a:t>Wat is de </a:t>
            </a:r>
            <a:r>
              <a:rPr lang="en-US" sz="4000" dirty="0" err="1">
                <a:solidFill>
                  <a:srgbClr val="366469"/>
                </a:solidFill>
              </a:rPr>
              <a:t>optimale</a:t>
            </a:r>
            <a:r>
              <a:rPr lang="en-US" sz="4000" dirty="0">
                <a:solidFill>
                  <a:srgbClr val="366469"/>
                </a:solidFill>
              </a:rPr>
              <a:t> </a:t>
            </a:r>
            <a:r>
              <a:rPr lang="en-US" sz="4000" dirty="0" err="1">
                <a:solidFill>
                  <a:srgbClr val="366469"/>
                </a:solidFill>
              </a:rPr>
              <a:t>verdeling</a:t>
            </a:r>
            <a:r>
              <a:rPr lang="en-US" sz="4000" dirty="0">
                <a:solidFill>
                  <a:srgbClr val="366469"/>
                </a:solidFill>
              </a:rPr>
              <a:t> van </a:t>
            </a:r>
            <a:r>
              <a:rPr lang="en-US" sz="4000" dirty="0" err="1">
                <a:solidFill>
                  <a:srgbClr val="366469"/>
                </a:solidFill>
              </a:rPr>
              <a:t>elektrolyzers</a:t>
            </a:r>
            <a:r>
              <a:rPr lang="en-US" sz="4000" dirty="0">
                <a:solidFill>
                  <a:srgbClr val="366469"/>
                </a:solidFill>
              </a:rPr>
              <a:t>?</a:t>
            </a:r>
            <a:br>
              <a:rPr lang="en-US" sz="4000" dirty="0">
                <a:solidFill>
                  <a:srgbClr val="366469"/>
                </a:solidFill>
              </a:rPr>
            </a:br>
            <a:endParaRPr lang="en-NL" sz="4000" dirty="0">
              <a:solidFill>
                <a:srgbClr val="36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11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3DE3-76AE-E23B-D90C-E7AB7BE29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E6CF-09EC-B649-B42A-EEC7B26E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66469"/>
                </a:solidFill>
              </a:rPr>
              <a:t>Agenda</a:t>
            </a:r>
            <a:endParaRPr lang="en-NL" dirty="0">
              <a:solidFill>
                <a:srgbClr val="366469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8ECF0E-307B-BB78-FC0E-8BFEA0D48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0628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639EF-7E53-7B51-7653-35BDD5EC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41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02798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BAEE-6DBD-48C5-DE4F-B22DE345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66469"/>
                </a:solidFill>
              </a:rPr>
              <a:t>Casus </a:t>
            </a:r>
            <a:r>
              <a:rPr lang="en-US" dirty="0" err="1">
                <a:solidFill>
                  <a:srgbClr val="366469"/>
                </a:solidFill>
              </a:rPr>
              <a:t>Enexis</a:t>
            </a:r>
            <a:r>
              <a:rPr lang="en-US" dirty="0">
                <a:solidFill>
                  <a:srgbClr val="366469"/>
                </a:solidFill>
              </a:rPr>
              <a:t> Oost Groningen</a:t>
            </a:r>
            <a:endParaRPr lang="en-NL" dirty="0">
              <a:solidFill>
                <a:srgbClr val="3664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2087F-1C80-BD38-B580-296590E9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 err="1"/>
              <a:t>Lokale</a:t>
            </a:r>
            <a:r>
              <a:rPr lang="en-US" sz="2000" dirty="0"/>
              <a:t> </a:t>
            </a:r>
            <a:r>
              <a:rPr lang="en-US" sz="2000" dirty="0" err="1"/>
              <a:t>industrieen</a:t>
            </a:r>
            <a:r>
              <a:rPr lang="en-US" sz="2000" dirty="0"/>
              <a:t> </a:t>
            </a:r>
            <a:r>
              <a:rPr lang="en-US" sz="2000" dirty="0" err="1"/>
              <a:t>kijken</a:t>
            </a:r>
            <a:r>
              <a:rPr lang="en-US" sz="2000" dirty="0"/>
              <a:t> of ze (</a:t>
            </a:r>
            <a:r>
              <a:rPr lang="en-US" sz="2000" dirty="0" err="1"/>
              <a:t>gedeeltelijk</a:t>
            </a:r>
            <a:r>
              <a:rPr lang="en-US" sz="2000" dirty="0"/>
              <a:t>) </a:t>
            </a:r>
            <a:r>
              <a:rPr lang="en-US" sz="2000" dirty="0" err="1"/>
              <a:t>kunnen</a:t>
            </a:r>
            <a:r>
              <a:rPr lang="en-US" sz="2000" dirty="0"/>
              <a:t> </a:t>
            </a:r>
            <a:r>
              <a:rPr lang="en-US" sz="2000" dirty="0" err="1"/>
              <a:t>overstappen</a:t>
            </a:r>
            <a:r>
              <a:rPr lang="en-US" sz="2000" dirty="0"/>
              <a:t> op </a:t>
            </a:r>
            <a:r>
              <a:rPr lang="en-US" sz="2000" dirty="0" err="1"/>
              <a:t>waterstof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Mogelijk</a:t>
            </a:r>
            <a:r>
              <a:rPr lang="en-US" sz="2000" dirty="0"/>
              <a:t> </a:t>
            </a:r>
            <a:r>
              <a:rPr lang="en-US" sz="2000" dirty="0" err="1"/>
              <a:t>lokaal</a:t>
            </a:r>
            <a:r>
              <a:rPr lang="en-US" sz="2000" dirty="0"/>
              <a:t> </a:t>
            </a:r>
            <a:r>
              <a:rPr lang="en-US" sz="2000" dirty="0" err="1"/>
              <a:t>waterstofnet</a:t>
            </a:r>
            <a:endParaRPr lang="en-US" sz="2000" dirty="0"/>
          </a:p>
          <a:p>
            <a:r>
              <a:rPr lang="en-US" sz="2000" dirty="0"/>
              <a:t>Veel </a:t>
            </a:r>
            <a:r>
              <a:rPr lang="en-US" sz="2000" dirty="0" err="1"/>
              <a:t>geplande</a:t>
            </a:r>
            <a:r>
              <a:rPr lang="en-US" sz="2000" dirty="0"/>
              <a:t> </a:t>
            </a:r>
            <a:r>
              <a:rPr lang="en-US" sz="2000" dirty="0" err="1"/>
              <a:t>duurzame</a:t>
            </a:r>
            <a:r>
              <a:rPr lang="en-US" sz="2000" dirty="0"/>
              <a:t> </a:t>
            </a:r>
            <a:r>
              <a:rPr lang="en-US" sz="2000" dirty="0" err="1"/>
              <a:t>opwek</a:t>
            </a:r>
            <a:r>
              <a:rPr lang="en-US" sz="2000" dirty="0"/>
              <a:t> in de regio.</a:t>
            </a:r>
          </a:p>
          <a:p>
            <a:endParaRPr lang="en-NL" sz="2000" dirty="0"/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3061C18B-908A-E512-94F9-B9AB6677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5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71AC-3858-8653-E204-EDEC1538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6AAA01-567B-41BD-92D1-C62FC5852FAB}" type="slidenum">
              <a:rPr lang="en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NL">
              <a:solidFill>
                <a:srgbClr val="FFFFFF"/>
              </a:solidFill>
            </a:endParaRPr>
          </a:p>
        </p:txBody>
      </p:sp>
      <p:sp>
        <p:nvSpPr>
          <p:cNvPr id="6" name="Ovaal 4">
            <a:extLst>
              <a:ext uri="{FF2B5EF4-FFF2-40B4-BE49-F238E27FC236}">
                <a16:creationId xmlns:a16="http://schemas.microsoft.com/office/drawing/2014/main" id="{0D8A6116-2266-7FB6-3336-A57B679973A8}"/>
              </a:ext>
            </a:extLst>
          </p:cNvPr>
          <p:cNvSpPr/>
          <p:nvPr/>
        </p:nvSpPr>
        <p:spPr>
          <a:xfrm>
            <a:off x="11219111" y="1100519"/>
            <a:ext cx="668089" cy="612810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21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electrical wiring&#10;&#10;AI-generated content may be incorrect.">
            <a:extLst>
              <a:ext uri="{FF2B5EF4-FFF2-40B4-BE49-F238E27FC236}">
                <a16:creationId xmlns:a16="http://schemas.microsoft.com/office/drawing/2014/main" id="{50A6A8AC-1760-BC57-B8E5-FA2507A7E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70" y="302776"/>
            <a:ext cx="5608562" cy="60535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EC343-03E7-557C-A837-F5F74B91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AA01-567B-41BD-92D1-C62FC5852FAB}" type="slidenum">
              <a:rPr lang="en-NL" smtClean="0"/>
              <a:t>43</a:t>
            </a:fld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5AB81-70B7-1530-8FCA-264FA1E90F5F}"/>
              </a:ext>
            </a:extLst>
          </p:cNvPr>
          <p:cNvSpPr>
            <a:spLocks noGrp="1"/>
          </p:cNvSpPr>
          <p:nvPr/>
        </p:nvSpPr>
        <p:spPr>
          <a:xfrm>
            <a:off x="344715" y="1129506"/>
            <a:ext cx="5232400" cy="5226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0363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5000"/>
              <a:buFont typeface="Wingdings 2" panose="05020102010507070707" pitchFamily="18" charset="2"/>
              <a:buChar char="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SzPct val="85000"/>
              <a:buFont typeface="Wingdings 2" panose="05020102010507070707" pitchFamily="18" charset="2"/>
              <a:buChar char="®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00" indent="-288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85000"/>
              <a:buFont typeface="Wingdings 2" panose="05020102010507070707" pitchFamily="18" charset="2"/>
              <a:buChar char="®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2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Pct val="85000"/>
              <a:buFont typeface="Wingdings 2" panose="05020102010507070707" pitchFamily="18" charset="2"/>
              <a:buChar char="®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4000" indent="-25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8D8D8D"/>
              </a:buClr>
              <a:buSzPct val="85000"/>
              <a:buFont typeface="Wingdings 2" panose="05020102010507070707" pitchFamily="18" charset="2"/>
              <a:buChar char="®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0">
              <a:buNone/>
            </a:pPr>
            <a:r>
              <a:rPr lang="nl-NL" sz="1800" b="1" dirty="0"/>
              <a:t>Conceptueel waterstofnet: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/>
              <a:t>Hoogdruknetwerk (16 bar) met een lengte van 85 km.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/>
              <a:t>14 industriële afnemers.</a:t>
            </a:r>
            <a:endParaRPr lang="en-GB" sz="1800" b="1" noProof="0" dirty="0"/>
          </a:p>
          <a:p>
            <a:pPr marL="360000" lvl="1" indent="0">
              <a:buNone/>
            </a:pPr>
            <a:r>
              <a:rPr lang="en-GB" sz="1800" b="1" noProof="0" dirty="0" err="1"/>
              <a:t>Elektriciteitsnet</a:t>
            </a:r>
            <a:r>
              <a:rPr lang="en-GB" sz="1800" b="1" noProof="0" dirty="0"/>
              <a:t>:</a:t>
            </a:r>
            <a:endParaRPr lang="en-GB" sz="1800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/>
              <a:t>20 kV radiaal </a:t>
            </a:r>
            <a:r>
              <a:rPr lang="nl-NL" sz="1800" dirty="0" err="1"/>
              <a:t>middenspanningsnet</a:t>
            </a:r>
            <a:r>
              <a:rPr lang="nl-NL" sz="1800" dirty="0"/>
              <a:t> met 47 verdeel/klant stations en zes onderstations.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/>
              <a:t>Hernieuwbare opwekking: momenteel 500 MW, met een geplande uitbreiding van 450 MW tegen 2035, wat leidt tot congestieproblemen.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noProof="0" dirty="0"/>
              <a:t>Ook </a:t>
            </a:r>
            <a:r>
              <a:rPr lang="en-GB" sz="1800" noProof="0" dirty="0" err="1"/>
              <a:t>een</a:t>
            </a:r>
            <a:r>
              <a:rPr lang="en-GB" sz="1800" noProof="0" dirty="0"/>
              <a:t> </a:t>
            </a:r>
            <a:r>
              <a:rPr lang="en-GB" sz="1800" noProof="0" dirty="0" err="1"/>
              <a:t>sterke</a:t>
            </a:r>
            <a:r>
              <a:rPr lang="en-GB" sz="1800" noProof="0" dirty="0"/>
              <a:t> </a:t>
            </a:r>
            <a:r>
              <a:rPr lang="en-GB" sz="1800" noProof="0" dirty="0" err="1"/>
              <a:t>groei</a:t>
            </a:r>
            <a:r>
              <a:rPr lang="en-GB" sz="1800" noProof="0" dirty="0"/>
              <a:t> in </a:t>
            </a:r>
            <a:r>
              <a:rPr lang="en-GB" sz="1800" noProof="0" dirty="0" err="1"/>
              <a:t>elektriciteitsvraag</a:t>
            </a:r>
            <a:r>
              <a:rPr lang="en-GB" sz="1800" noProof="0" dirty="0"/>
              <a:t> </a:t>
            </a:r>
            <a:r>
              <a:rPr lang="en-GB" sz="1800" noProof="0" dirty="0" err="1"/>
              <a:t>verwacht</a:t>
            </a:r>
            <a:r>
              <a:rPr lang="en-GB" sz="1800" noProof="0" dirty="0"/>
              <a:t>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4271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0B080-0BC5-5FF9-3838-3E9928521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92CD4D-59DD-DFCC-310E-A81144250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7" y="1224139"/>
            <a:ext cx="5291666" cy="440972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48EF038-3DD3-3E05-9297-ACDB28FD5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6865" y="1224139"/>
            <a:ext cx="5291667" cy="440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9FD7CE-893C-4652-EF00-E9A6A2B87590}"/>
              </a:ext>
            </a:extLst>
          </p:cNvPr>
          <p:cNvSpPr txBox="1"/>
          <p:nvPr/>
        </p:nvSpPr>
        <p:spPr>
          <a:xfrm>
            <a:off x="7767089" y="696846"/>
            <a:ext cx="300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Kabelbelasting</a:t>
            </a:r>
            <a:r>
              <a:rPr lang="en-US" sz="2400" b="1" dirty="0"/>
              <a:t> 2035</a:t>
            </a:r>
            <a:endParaRPr lang="en-NL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1A15-237A-470C-0B88-4BEE990D5865}"/>
              </a:ext>
            </a:extLst>
          </p:cNvPr>
          <p:cNvSpPr txBox="1"/>
          <p:nvPr/>
        </p:nvSpPr>
        <p:spPr>
          <a:xfrm>
            <a:off x="1922206" y="696847"/>
            <a:ext cx="300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Kabelbelasting</a:t>
            </a:r>
            <a:r>
              <a:rPr lang="en-US" sz="2400" b="1" dirty="0"/>
              <a:t> 2024</a:t>
            </a:r>
            <a:endParaRPr lang="en-NL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BE5B1-322E-BB65-AFE7-4213D5FB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44</a:t>
            </a:fld>
            <a:endParaRPr lang="en-NL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1C056C-7892-C4A2-5C1B-A144C613E115}"/>
              </a:ext>
            </a:extLst>
          </p:cNvPr>
          <p:cNvCxnSpPr>
            <a:cxnSpLocks/>
          </p:cNvCxnSpPr>
          <p:nvPr/>
        </p:nvCxnSpPr>
        <p:spPr>
          <a:xfrm>
            <a:off x="762220" y="5879869"/>
            <a:ext cx="42531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E541E4-0644-EC94-7223-5A88F49BF2F3}"/>
              </a:ext>
            </a:extLst>
          </p:cNvPr>
          <p:cNvSpPr txBox="1"/>
          <p:nvPr/>
        </p:nvSpPr>
        <p:spPr>
          <a:xfrm>
            <a:off x="1187532" y="5737258"/>
            <a:ext cx="338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Groen = </a:t>
            </a:r>
            <a:r>
              <a:rPr lang="en-US" sz="1600" dirty="0" err="1"/>
              <a:t>kabels</a:t>
            </a:r>
            <a:r>
              <a:rPr lang="en-US" sz="1600" dirty="0"/>
              <a:t> </a:t>
            </a:r>
            <a:r>
              <a:rPr lang="en-US" sz="1600" dirty="0" err="1"/>
              <a:t>zonder</a:t>
            </a:r>
            <a:r>
              <a:rPr lang="en-US" sz="1600" dirty="0"/>
              <a:t> </a:t>
            </a:r>
            <a:r>
              <a:rPr lang="en-US" sz="1600" dirty="0" err="1"/>
              <a:t>overbelasting</a:t>
            </a:r>
            <a:endParaRPr lang="en-NL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98A10-7199-11AE-C3EF-AA385551641B}"/>
              </a:ext>
            </a:extLst>
          </p:cNvPr>
          <p:cNvSpPr/>
          <p:nvPr/>
        </p:nvSpPr>
        <p:spPr>
          <a:xfrm>
            <a:off x="643467" y="4739640"/>
            <a:ext cx="1779693" cy="80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1872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632EF-51E7-F65E-FEF1-B3F04D31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689080" cy="1325563"/>
          </a:xfrm>
        </p:spPr>
        <p:txBody>
          <a:bodyPr/>
          <a:lstStyle/>
          <a:p>
            <a:br>
              <a:rPr lang="en-US" dirty="0">
                <a:solidFill>
                  <a:srgbClr val="366469"/>
                </a:solidFill>
              </a:rPr>
            </a:br>
            <a:r>
              <a:rPr lang="en-US" dirty="0">
                <a:solidFill>
                  <a:srgbClr val="366469"/>
                </a:solidFill>
              </a:rPr>
              <a:t>Wat is de </a:t>
            </a:r>
            <a:r>
              <a:rPr lang="en-US" dirty="0" err="1">
                <a:solidFill>
                  <a:srgbClr val="366469"/>
                </a:solidFill>
              </a:rPr>
              <a:t>optimale</a:t>
            </a:r>
            <a:r>
              <a:rPr lang="en-US" dirty="0">
                <a:solidFill>
                  <a:srgbClr val="366469"/>
                </a:solidFill>
              </a:rPr>
              <a:t> </a:t>
            </a:r>
            <a:r>
              <a:rPr lang="en-US" dirty="0" err="1">
                <a:solidFill>
                  <a:srgbClr val="366469"/>
                </a:solidFill>
              </a:rPr>
              <a:t>verdeling</a:t>
            </a:r>
            <a:r>
              <a:rPr lang="en-US" dirty="0">
                <a:solidFill>
                  <a:srgbClr val="366469"/>
                </a:solidFill>
              </a:rPr>
              <a:t> van </a:t>
            </a:r>
            <a:r>
              <a:rPr lang="en-US" dirty="0" err="1">
                <a:solidFill>
                  <a:srgbClr val="366469"/>
                </a:solidFill>
              </a:rPr>
              <a:t>elektrolyzers</a:t>
            </a:r>
            <a:r>
              <a:rPr lang="en-US" dirty="0">
                <a:solidFill>
                  <a:srgbClr val="366469"/>
                </a:solidFill>
              </a:rPr>
              <a:t>?</a:t>
            </a:r>
            <a:br>
              <a:rPr lang="en-US" dirty="0">
                <a:solidFill>
                  <a:srgbClr val="366469"/>
                </a:solidFill>
              </a:rPr>
            </a:br>
            <a:br>
              <a:rPr lang="en-NL" dirty="0">
                <a:solidFill>
                  <a:srgbClr val="366469"/>
                </a:solidFill>
              </a:rPr>
            </a:b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8AB8-F091-821F-2ECC-B06B79EB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68908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 analyseren verschillende scenario’s, waarbij we variëren in: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de waterstofprijs,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de lokale waterstofvraag van industrieën ( % huidige gasvraag),</a:t>
            </a:r>
          </a:p>
          <a:p>
            <a:r>
              <a:rPr lang="nl-NL" dirty="0">
                <a:solidFill>
                  <a:schemeClr val="bg2">
                    <a:lumMod val="25000"/>
                  </a:schemeClr>
                </a:solidFill>
              </a:rPr>
              <a:t>en de CAPEX van </a:t>
            </a:r>
            <a:r>
              <a:rPr lang="nl-NL" dirty="0" err="1">
                <a:solidFill>
                  <a:schemeClr val="bg2">
                    <a:lumMod val="25000"/>
                  </a:schemeClr>
                </a:solidFill>
              </a:rPr>
              <a:t>elektrolyzers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Dit levert een </a:t>
            </a:r>
            <a:r>
              <a:rPr lang="nl-NL" dirty="0" err="1"/>
              <a:t>heatmap</a:t>
            </a:r>
            <a:r>
              <a:rPr lang="nl-NL" dirty="0"/>
              <a:t> op van </a:t>
            </a:r>
            <a:r>
              <a:rPr lang="nl-NL" dirty="0" err="1"/>
              <a:t>elektrolyzerlocaties</a:t>
            </a:r>
            <a:r>
              <a:rPr lang="nl-NL" dirty="0"/>
              <a:t> en netverzwaringen.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FE044-DD91-BAAC-4139-A10C3BAB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45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54965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A4FF5-9495-3F42-EF06-479C156B4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77566D-5722-8EBF-AD83-EB4AF6C3E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467" y="1224139"/>
            <a:ext cx="5291666" cy="4409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A4500B-C685-DB41-4078-CC770A6ECA6F}"/>
              </a:ext>
            </a:extLst>
          </p:cNvPr>
          <p:cNvSpPr txBox="1"/>
          <p:nvPr/>
        </p:nvSpPr>
        <p:spPr>
          <a:xfrm>
            <a:off x="1922206" y="696847"/>
            <a:ext cx="300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Kabelbelasting</a:t>
            </a:r>
            <a:r>
              <a:rPr lang="en-US" sz="2400" b="1" dirty="0"/>
              <a:t> 2024</a:t>
            </a:r>
            <a:endParaRPr lang="en-NL" sz="2400" b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D5EC7E2-4C68-30E4-DBB9-575FF928F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6869" y="1052529"/>
            <a:ext cx="5497596" cy="4581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5063E8-ECB9-12D6-78D7-3D565ED40D38}"/>
              </a:ext>
            </a:extLst>
          </p:cNvPr>
          <p:cNvSpPr txBox="1"/>
          <p:nvPr/>
        </p:nvSpPr>
        <p:spPr>
          <a:xfrm>
            <a:off x="6096000" y="696846"/>
            <a:ext cx="587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Locatie</a:t>
            </a:r>
            <a:r>
              <a:rPr lang="en-US" sz="2400" b="1" dirty="0"/>
              <a:t> </a:t>
            </a:r>
            <a:r>
              <a:rPr lang="en-US" sz="2400" b="1" dirty="0" err="1"/>
              <a:t>elektrolyzers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netverzwaringen</a:t>
            </a:r>
            <a:endParaRPr lang="en-NL" sz="2400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C467-1FE8-F9A2-753F-A93DBB6A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46</a:t>
            </a:fld>
            <a:endParaRPr lang="en-NL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A730D1-D526-08E5-D109-71C077A737B9}"/>
              </a:ext>
            </a:extLst>
          </p:cNvPr>
          <p:cNvCxnSpPr>
            <a:cxnSpLocks/>
          </p:cNvCxnSpPr>
          <p:nvPr/>
        </p:nvCxnSpPr>
        <p:spPr>
          <a:xfrm>
            <a:off x="762220" y="5879869"/>
            <a:ext cx="42531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F4CDB5-84EF-04FC-D403-D052C8F8681F}"/>
              </a:ext>
            </a:extLst>
          </p:cNvPr>
          <p:cNvSpPr txBox="1"/>
          <p:nvPr/>
        </p:nvSpPr>
        <p:spPr>
          <a:xfrm>
            <a:off x="1187532" y="5737258"/>
            <a:ext cx="338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Groen = </a:t>
            </a:r>
            <a:r>
              <a:rPr lang="en-US" sz="1600" dirty="0" err="1"/>
              <a:t>kabels</a:t>
            </a:r>
            <a:r>
              <a:rPr lang="en-US" sz="1600" dirty="0"/>
              <a:t> </a:t>
            </a:r>
            <a:r>
              <a:rPr lang="en-US" sz="1600" dirty="0" err="1"/>
              <a:t>zonder</a:t>
            </a:r>
            <a:r>
              <a:rPr lang="en-US" sz="1600" dirty="0"/>
              <a:t> </a:t>
            </a:r>
            <a:r>
              <a:rPr lang="en-US" sz="1600" dirty="0" err="1"/>
              <a:t>overbelasting</a:t>
            </a:r>
            <a:endParaRPr lang="en-N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931D86-D66A-FBA8-F6B6-2B9630DFA007}"/>
              </a:ext>
            </a:extLst>
          </p:cNvPr>
          <p:cNvSpPr/>
          <p:nvPr/>
        </p:nvSpPr>
        <p:spPr>
          <a:xfrm>
            <a:off x="643467" y="4739640"/>
            <a:ext cx="1779693" cy="80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9131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762A2-4F61-42B4-3D55-17F6B122C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AB78D88-130B-1638-9058-A0B566866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352" y="1224139"/>
            <a:ext cx="5291667" cy="44097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23759C-D0A4-864F-9AC3-9FF1603CE137}"/>
              </a:ext>
            </a:extLst>
          </p:cNvPr>
          <p:cNvSpPr txBox="1"/>
          <p:nvPr/>
        </p:nvSpPr>
        <p:spPr>
          <a:xfrm>
            <a:off x="1922206" y="696847"/>
            <a:ext cx="300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Kabelbelasting</a:t>
            </a:r>
            <a:r>
              <a:rPr lang="en-US" sz="2400" b="1" dirty="0"/>
              <a:t> 2035</a:t>
            </a:r>
            <a:endParaRPr lang="en-NL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1028A-3A05-3995-E1AB-62E3770B781D}"/>
              </a:ext>
            </a:extLst>
          </p:cNvPr>
          <p:cNvSpPr txBox="1"/>
          <p:nvPr/>
        </p:nvSpPr>
        <p:spPr>
          <a:xfrm>
            <a:off x="6096000" y="696846"/>
            <a:ext cx="587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Locatie</a:t>
            </a:r>
            <a:r>
              <a:rPr lang="en-US" sz="2400" b="1" dirty="0"/>
              <a:t> </a:t>
            </a:r>
            <a:r>
              <a:rPr lang="en-US" sz="2400" b="1" dirty="0" err="1"/>
              <a:t>elektrolyzers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netverzwaringen</a:t>
            </a:r>
            <a:endParaRPr lang="en-NL" sz="2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9D4C918-F6A5-C350-18DA-7E84CD1E4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2982" y="1156168"/>
            <a:ext cx="5451985" cy="45433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BE14F-B969-B51C-2DD6-538A0720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47</a:t>
            </a:fld>
            <a:endParaRPr lang="en-NL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689046-4514-728C-93E3-BB32807BFA81}"/>
              </a:ext>
            </a:extLst>
          </p:cNvPr>
          <p:cNvCxnSpPr>
            <a:cxnSpLocks/>
          </p:cNvCxnSpPr>
          <p:nvPr/>
        </p:nvCxnSpPr>
        <p:spPr>
          <a:xfrm>
            <a:off x="762220" y="5879869"/>
            <a:ext cx="42531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BCD128-1957-986E-619F-1C4D669E4BAC}"/>
              </a:ext>
            </a:extLst>
          </p:cNvPr>
          <p:cNvSpPr txBox="1"/>
          <p:nvPr/>
        </p:nvSpPr>
        <p:spPr>
          <a:xfrm>
            <a:off x="1187532" y="5737258"/>
            <a:ext cx="338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Groen = </a:t>
            </a:r>
            <a:r>
              <a:rPr lang="en-US" sz="1600" dirty="0" err="1"/>
              <a:t>kabels</a:t>
            </a:r>
            <a:r>
              <a:rPr lang="en-US" sz="1600" dirty="0"/>
              <a:t> </a:t>
            </a:r>
            <a:r>
              <a:rPr lang="en-US" sz="1600" dirty="0" err="1"/>
              <a:t>zonder</a:t>
            </a:r>
            <a:r>
              <a:rPr lang="en-US" sz="1600" dirty="0"/>
              <a:t> </a:t>
            </a:r>
            <a:r>
              <a:rPr lang="en-US" sz="1600" dirty="0" err="1"/>
              <a:t>overbelasting</a:t>
            </a:r>
            <a:endParaRPr lang="en-NL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EB3F7-70C6-E72E-FA84-36F4F40E88B3}"/>
              </a:ext>
            </a:extLst>
          </p:cNvPr>
          <p:cNvSpPr/>
          <p:nvPr/>
        </p:nvSpPr>
        <p:spPr>
          <a:xfrm>
            <a:off x="643467" y="4739640"/>
            <a:ext cx="1779693" cy="80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5708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10C9-F9BE-8356-E04C-0B74DD15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577"/>
            <a:ext cx="2819400" cy="4351338"/>
          </a:xfrm>
        </p:spPr>
        <p:txBody>
          <a:bodyPr/>
          <a:lstStyle/>
          <a:p>
            <a:r>
              <a:rPr lang="en-US" sz="2000" dirty="0" err="1"/>
              <a:t>Waterstofvraag</a:t>
            </a:r>
            <a:r>
              <a:rPr lang="en-US" sz="2000" dirty="0"/>
              <a:t> 5-25% van </a:t>
            </a:r>
            <a:r>
              <a:rPr lang="en-US" sz="2000" dirty="0" err="1"/>
              <a:t>natuurgasverbruik</a:t>
            </a:r>
            <a:r>
              <a:rPr lang="en-US" sz="2000" dirty="0"/>
              <a:t>  (</a:t>
            </a:r>
            <a:r>
              <a:rPr lang="en-US" sz="2000" dirty="0" err="1"/>
              <a:t>energetisch</a:t>
            </a:r>
            <a:r>
              <a:rPr lang="en-US" sz="2000" dirty="0"/>
              <a:t>) van </a:t>
            </a:r>
            <a:r>
              <a:rPr lang="en-US" sz="2000" dirty="0" err="1"/>
              <a:t>lokale</a:t>
            </a:r>
            <a:r>
              <a:rPr lang="en-US" sz="2000" dirty="0"/>
              <a:t> </a:t>
            </a:r>
            <a:r>
              <a:rPr lang="en-US" sz="2000" dirty="0" err="1"/>
              <a:t>industrieen</a:t>
            </a:r>
            <a:r>
              <a:rPr lang="en-US" sz="2000" dirty="0"/>
              <a:t>.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460C7-653C-6AC9-8AB0-498F9F65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AA01-567B-41BD-92D1-C62FC5852FAB}" type="slidenum">
              <a:rPr lang="en-NL" smtClean="0"/>
              <a:t>48</a:t>
            </a:fld>
            <a:endParaRPr lang="en-NL"/>
          </a:p>
        </p:txBody>
      </p:sp>
      <p:pic>
        <p:nvPicPr>
          <p:cNvPr id="6" name="Picture 5" descr="A graph of a graph showing the cost of electricity&#10;&#10;AI-generated content may be incorrect.">
            <a:extLst>
              <a:ext uri="{FF2B5EF4-FFF2-40B4-BE49-F238E27FC236}">
                <a16:creationId xmlns:a16="http://schemas.microsoft.com/office/drawing/2014/main" id="{B907CC68-C2A4-D39D-A9DD-45BBED75C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32" y="587510"/>
            <a:ext cx="7475868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52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5AA7-CBB6-EA20-22C4-8CD8D3B5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366469"/>
                </a:solidFill>
              </a:rPr>
              <a:t>Elektrolyzers</a:t>
            </a:r>
            <a:r>
              <a:rPr lang="nl-NL" dirty="0">
                <a:solidFill>
                  <a:srgbClr val="366469"/>
                </a:solidFill>
              </a:rPr>
              <a:t> als oplossing voor netcongestie in regionale netwerken?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C8E93-4F4D-29BD-A9A5-47B9EE8C9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Electrolyzers</a:t>
            </a:r>
            <a:r>
              <a:rPr lang="en-US" dirty="0"/>
              <a:t> in </a:t>
            </a:r>
            <a:r>
              <a:rPr lang="en-US" dirty="0" err="1"/>
              <a:t>distributienetten</a:t>
            </a:r>
            <a:r>
              <a:rPr lang="en-US" dirty="0"/>
              <a:t> </a:t>
            </a:r>
            <a:r>
              <a:rPr lang="en-US" dirty="0" err="1"/>
              <a:t>waardevol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netbeheerder</a:t>
            </a:r>
            <a:r>
              <a:rPr lang="en-US" dirty="0"/>
              <a:t>. </a:t>
            </a:r>
          </a:p>
          <a:p>
            <a:r>
              <a:rPr lang="en-US" dirty="0"/>
              <a:t>Maar,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drukproblemen</a:t>
            </a:r>
            <a:r>
              <a:rPr lang="en-US" dirty="0"/>
              <a:t> in </a:t>
            </a:r>
            <a:r>
              <a:rPr lang="en-US" dirty="0" err="1"/>
              <a:t>herbestemde</a:t>
            </a:r>
            <a:r>
              <a:rPr lang="en-US" dirty="0"/>
              <a:t> </a:t>
            </a:r>
            <a:r>
              <a:rPr lang="en-US" dirty="0" err="1"/>
              <a:t>gasnetten</a:t>
            </a:r>
            <a:r>
              <a:rPr lang="en-US" dirty="0"/>
              <a:t> </a:t>
            </a:r>
          </a:p>
          <a:p>
            <a:r>
              <a:rPr lang="en-US" dirty="0"/>
              <a:t>Verder, </a:t>
            </a:r>
            <a:r>
              <a:rPr lang="en-US" dirty="0" err="1"/>
              <a:t>gederfde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aanzienlijk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: er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afruil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 </a:t>
            </a:r>
            <a:r>
              <a:rPr lang="en-US" dirty="0" err="1"/>
              <a:t>maximaliseren</a:t>
            </a:r>
            <a:r>
              <a:rPr lang="en-US" dirty="0"/>
              <a:t> </a:t>
            </a:r>
            <a:r>
              <a:rPr lang="en-US" dirty="0" err="1"/>
              <a:t>winst</a:t>
            </a:r>
            <a:r>
              <a:rPr lang="en-US" dirty="0"/>
              <a:t> </a:t>
            </a:r>
            <a:r>
              <a:rPr lang="en-US" dirty="0" err="1"/>
              <a:t>waterstof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restwarmte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congestie</a:t>
            </a:r>
            <a:r>
              <a:rPr lang="en-US" dirty="0"/>
              <a:t> </a:t>
            </a:r>
            <a:r>
              <a:rPr lang="en-US" dirty="0" err="1"/>
              <a:t>oplossen</a:t>
            </a:r>
            <a:r>
              <a:rPr lang="en-US" dirty="0"/>
              <a:t> in het </a:t>
            </a:r>
            <a:r>
              <a:rPr lang="en-US" dirty="0" err="1"/>
              <a:t>elektriciteitsnet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Kortom</a:t>
            </a:r>
            <a:r>
              <a:rPr lang="en-US" dirty="0"/>
              <a:t>, </a:t>
            </a:r>
            <a:r>
              <a:rPr lang="en-US" dirty="0" err="1"/>
              <a:t>elektrolyzers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van </a:t>
            </a:r>
            <a:r>
              <a:rPr lang="en-US" dirty="0" err="1"/>
              <a:t>aanbodcongestie</a:t>
            </a:r>
            <a:r>
              <a:rPr lang="en-US" dirty="0"/>
              <a:t> </a:t>
            </a:r>
            <a:r>
              <a:rPr lang="en-US" dirty="0" err="1"/>
              <a:t>oplossen</a:t>
            </a:r>
            <a:r>
              <a:rPr lang="en-US" dirty="0"/>
              <a:t>. </a:t>
            </a:r>
            <a:r>
              <a:rPr lang="en-US" dirty="0" err="1"/>
              <a:t>Locatie-afhankelijke</a:t>
            </a:r>
            <a:r>
              <a:rPr lang="en-US" dirty="0"/>
              <a:t> parameters </a:t>
            </a:r>
            <a:r>
              <a:rPr lang="en-US" dirty="0" err="1"/>
              <a:t>belangrijk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A838E-A200-B172-379F-9BE23186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49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6729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 paper with blue and green lines&#10;&#10;AI-generated content may be incorrect.">
            <a:extLst>
              <a:ext uri="{FF2B5EF4-FFF2-40B4-BE49-F238E27FC236}">
                <a16:creationId xmlns:a16="http://schemas.microsoft.com/office/drawing/2014/main" id="{78B784E3-EA2D-0D3E-2E5C-8E3624DC7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8" y="643467"/>
            <a:ext cx="3947158" cy="5571066"/>
          </a:xfrm>
        </p:spPr>
      </p:pic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D3699B16-F57F-8A1A-7176-EE9015776B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r="-1" b="-1"/>
          <a:stretch/>
        </p:blipFill>
        <p:spPr>
          <a:xfrm>
            <a:off x="703694" y="643467"/>
            <a:ext cx="6735900" cy="55710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160C4-AB8E-1059-B58B-4900C6C9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4290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DA419-3FA8-1CBF-E5D6-8AEA980F9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98AF6-BFA7-604F-067F-6B261B4A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50</a:t>
            </a:fld>
            <a:endParaRPr lang="en-NL"/>
          </a:p>
        </p:txBody>
      </p:sp>
      <p:sp>
        <p:nvSpPr>
          <p:cNvPr id="8" name="Rechthoek 1">
            <a:extLst>
              <a:ext uri="{FF2B5EF4-FFF2-40B4-BE49-F238E27FC236}">
                <a16:creationId xmlns:a16="http://schemas.microsoft.com/office/drawing/2014/main" id="{ABD6DC05-9DDC-802C-32E5-A3B9B8811F2E}"/>
              </a:ext>
            </a:extLst>
          </p:cNvPr>
          <p:cNvSpPr/>
          <p:nvPr/>
        </p:nvSpPr>
        <p:spPr>
          <a:xfrm>
            <a:off x="1887173" y="3678"/>
            <a:ext cx="7224094" cy="1354217"/>
          </a:xfrm>
          <a:prstGeom prst="rect">
            <a:avLst/>
          </a:prstGeom>
        </p:spPr>
        <p:txBody>
          <a:bodyPr wrap="none" lIns="121920" tIns="60960" rIns="121920" bIns="60960" anchor="t">
            <a:spAutoFit/>
          </a:bodyPr>
          <a:lstStyle/>
          <a:p>
            <a:pPr algn="ctr">
              <a:defRPr/>
            </a:pPr>
            <a:r>
              <a:rPr lang="nl-NL" altLang="nl-NL" sz="5333" b="1" kern="0" dirty="0">
                <a:solidFill>
                  <a:srgbClr val="0070C0"/>
                </a:solidFill>
                <a:latin typeface="Arial"/>
                <a:cs typeface="Arial"/>
              </a:rPr>
              <a:t>Ksandr Live XL 2025</a:t>
            </a:r>
            <a:r>
              <a:rPr lang="nl-NL" altLang="nl-NL" sz="8000" b="1" kern="0" dirty="0">
                <a:solidFill>
                  <a:srgbClr val="0070C0"/>
                </a:solidFill>
                <a:latin typeface="Arial"/>
                <a:cs typeface="Arial"/>
              </a:rPr>
              <a:t> </a:t>
            </a:r>
            <a:endParaRPr lang="nl-NL" altLang="nl-NL" sz="8000" b="1" kern="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9" name="Afbeelding 3">
            <a:hlinkClick r:id="rId3" action="ppaction://hlinkfile"/>
            <a:extLst>
              <a:ext uri="{FF2B5EF4-FFF2-40B4-BE49-F238E27FC236}">
                <a16:creationId xmlns:a16="http://schemas.microsoft.com/office/drawing/2014/main" id="{636EDA60-E1FB-CDCE-63D5-A441D2857C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67" t="24817" r="17472" b="28287"/>
          <a:stretch/>
        </p:blipFill>
        <p:spPr>
          <a:xfrm>
            <a:off x="2" y="1738172"/>
            <a:ext cx="12191999" cy="51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4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1C8FD-8692-62F8-75E6-C3ED1C6A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F2BD-51F4-B6D6-0099-26F68085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A3FA-569F-31D1-9D3C-AFA9B8ECE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72DC34-B301-E14A-34C9-07BF7D535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ADBC9-D501-2896-19DF-5E961EC44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C9D4E-06D4-6501-3295-9298FB33D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6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E16C2A4-3889-46C6-27C2-6CD85BEE1BF1}"/>
              </a:ext>
            </a:extLst>
          </p:cNvPr>
          <p:cNvSpPr txBox="1">
            <a:spLocks/>
          </p:cNvSpPr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900" dirty="0" err="1">
                <a:solidFill>
                  <a:srgbClr val="366469"/>
                </a:solidFill>
              </a:rPr>
              <a:t>Elektrolyzers</a:t>
            </a:r>
            <a:r>
              <a:rPr lang="nl-NL" sz="4900" dirty="0">
                <a:solidFill>
                  <a:srgbClr val="366469"/>
                </a:solidFill>
              </a:rPr>
              <a:t> als oplossing voor netcongestie in regionale netwerken?</a:t>
            </a:r>
            <a:endParaRPr lang="en-NL" sz="4900" dirty="0">
              <a:solidFill>
                <a:srgbClr val="366469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2E78AF-015E-D3E2-EB60-2D445EFE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13284B3-43A0-483E-BCAD-991421E42728}" type="slidenum">
              <a:rPr lang="en-NL" smtClean="0"/>
              <a:t>51</a:t>
            </a:fld>
            <a:endParaRPr lang="en-NL" dirty="0"/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65DB21D4-E4E8-5297-5D80-766FE782D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36" y="1288429"/>
            <a:ext cx="5054925" cy="1510405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70106E05-3C6D-38F8-2255-D769CD517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20324" r="19408" b="17766"/>
          <a:stretch/>
        </p:blipFill>
        <p:spPr>
          <a:xfrm>
            <a:off x="2438400" y="1122363"/>
            <a:ext cx="3657600" cy="2093911"/>
          </a:xfrm>
          <a:prstGeom prst="rect">
            <a:avLst/>
          </a:prstGeom>
        </p:spPr>
      </p:pic>
      <p:pic>
        <p:nvPicPr>
          <p:cNvPr id="11" name="Picture 10" descr="A green and orange logo&#10;&#10;Description automatically generated">
            <a:extLst>
              <a:ext uri="{FF2B5EF4-FFF2-40B4-BE49-F238E27FC236}">
                <a16:creationId xmlns:a16="http://schemas.microsoft.com/office/drawing/2014/main" id="{0CED2C4C-19C5-571B-90CF-59F706BCD7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9518" r="14407" b="14849"/>
          <a:stretch/>
        </p:blipFill>
        <p:spPr>
          <a:xfrm>
            <a:off x="6027421" y="1378713"/>
            <a:ext cx="2692398" cy="14883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D372A1-33FB-63FF-B883-EED73128FA9C}"/>
              </a:ext>
            </a:extLst>
          </p:cNvPr>
          <p:cNvCxnSpPr/>
          <p:nvPr/>
        </p:nvCxnSpPr>
        <p:spPr>
          <a:xfrm>
            <a:off x="243840" y="4020816"/>
            <a:ext cx="1170432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9D2E5E54-A5EB-0EE0-329E-ED5234BCC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3" y="1157585"/>
            <a:ext cx="2098377" cy="20983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E73125-CF87-F0D7-9AEE-2CA1048F5764}"/>
              </a:ext>
            </a:extLst>
          </p:cNvPr>
          <p:cNvCxnSpPr/>
          <p:nvPr/>
        </p:nvCxnSpPr>
        <p:spPr>
          <a:xfrm>
            <a:off x="13193486" y="6356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3F0F96DB-09B1-4EEE-DAAF-02E94432F2B4}"/>
              </a:ext>
            </a:extLst>
          </p:cNvPr>
          <p:cNvSpPr txBox="1">
            <a:spLocks/>
          </p:cNvSpPr>
          <p:nvPr/>
        </p:nvSpPr>
        <p:spPr>
          <a:xfrm>
            <a:off x="1407160" y="5595593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L" sz="4900" dirty="0">
              <a:solidFill>
                <a:srgbClr val="36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557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753E-541C-2D9C-CC05-7685A3EA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Toepassingen</a:t>
            </a:r>
            <a:r>
              <a:rPr lang="en-US" dirty="0"/>
              <a:t> van power-to-gas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B98E-3A8A-E562-774A-CD444229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38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Productverkoop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Waterstof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Restwarmte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Zuurstof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/>
              <a:t>Flex services </a:t>
            </a:r>
          </a:p>
          <a:p>
            <a:pPr marL="0" indent="0">
              <a:buNone/>
            </a:pPr>
            <a:r>
              <a:rPr lang="en-US" sz="2400" dirty="0"/>
              <a:t>-Ancillary services (</a:t>
            </a:r>
            <a:r>
              <a:rPr lang="en-US" sz="2400" dirty="0" err="1"/>
              <a:t>systeembalans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-Voltage/reactive power support (</a:t>
            </a:r>
            <a:r>
              <a:rPr lang="en-US" sz="2400" dirty="0" err="1"/>
              <a:t>lokaal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Netcongestie</a:t>
            </a:r>
            <a:r>
              <a:rPr lang="en-US" sz="2400" dirty="0"/>
              <a:t>, over/</a:t>
            </a:r>
            <a:r>
              <a:rPr lang="en-US" sz="2400" dirty="0" err="1"/>
              <a:t>onderspanning</a:t>
            </a:r>
            <a:r>
              <a:rPr lang="en-US" sz="2400" dirty="0"/>
              <a:t> (</a:t>
            </a:r>
            <a:r>
              <a:rPr lang="en-US" sz="2400" dirty="0" err="1"/>
              <a:t>dynamische</a:t>
            </a:r>
            <a:r>
              <a:rPr lang="en-US" sz="2400" dirty="0"/>
              <a:t> </a:t>
            </a:r>
            <a:r>
              <a:rPr lang="en-US" sz="2400" dirty="0" err="1"/>
              <a:t>bedrijving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b="1" dirty="0"/>
              <a:t>System services 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Netcongestie</a:t>
            </a:r>
            <a:r>
              <a:rPr lang="en-US" sz="2400" dirty="0"/>
              <a:t>/ over/</a:t>
            </a:r>
            <a:r>
              <a:rPr lang="en-US" sz="2400" dirty="0" err="1"/>
              <a:t>onderspanning</a:t>
            </a:r>
            <a:r>
              <a:rPr lang="en-US" sz="2400" dirty="0"/>
              <a:t> (</a:t>
            </a:r>
            <a:r>
              <a:rPr lang="en-US" sz="2400" dirty="0" err="1"/>
              <a:t>strategische</a:t>
            </a:r>
            <a:r>
              <a:rPr lang="en-US" sz="2400" dirty="0"/>
              <a:t> </a:t>
            </a:r>
            <a:r>
              <a:rPr lang="en-US" sz="2400" dirty="0" err="1"/>
              <a:t>locatie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err="1"/>
              <a:t>Hergebruik</a:t>
            </a:r>
            <a:r>
              <a:rPr lang="en-US" sz="2400" dirty="0"/>
              <a:t> </a:t>
            </a:r>
            <a:r>
              <a:rPr lang="en-US" sz="2400" dirty="0" err="1"/>
              <a:t>gasnetten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C663C-9FB2-2ECE-B451-08A611DC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52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342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91296EE1-0944-A51E-57F0-D9F1781A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35" y="1046313"/>
            <a:ext cx="11562000" cy="5059735"/>
          </a:xfrm>
          <a:prstGeom prst="rect">
            <a:avLst/>
          </a:prstGeom>
        </p:spPr>
      </p:pic>
      <p:sp>
        <p:nvSpPr>
          <p:cNvPr id="5" name="Rechthoek 1">
            <a:extLst>
              <a:ext uri="{FF2B5EF4-FFF2-40B4-BE49-F238E27FC236}">
                <a16:creationId xmlns:a16="http://schemas.microsoft.com/office/drawing/2014/main" id="{F2CAFF8B-DA7C-5E2E-0F01-4463378A45F0}"/>
              </a:ext>
            </a:extLst>
          </p:cNvPr>
          <p:cNvSpPr/>
          <p:nvPr/>
        </p:nvSpPr>
        <p:spPr>
          <a:xfrm>
            <a:off x="569627" y="1369102"/>
            <a:ext cx="3267856" cy="188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Rechthoek 4">
            <a:extLst>
              <a:ext uri="{FF2B5EF4-FFF2-40B4-BE49-F238E27FC236}">
                <a16:creationId xmlns:a16="http://schemas.microsoft.com/office/drawing/2014/main" id="{5B0F5397-0B61-71FD-F4B5-943D14EB003E}"/>
              </a:ext>
            </a:extLst>
          </p:cNvPr>
          <p:cNvSpPr/>
          <p:nvPr/>
        </p:nvSpPr>
        <p:spPr>
          <a:xfrm>
            <a:off x="569627" y="3947410"/>
            <a:ext cx="3267856" cy="177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7" name="Rechthoek 5">
            <a:extLst>
              <a:ext uri="{FF2B5EF4-FFF2-40B4-BE49-F238E27FC236}">
                <a16:creationId xmlns:a16="http://schemas.microsoft.com/office/drawing/2014/main" id="{6B422B34-65B0-124B-CA66-FCD6C46A67C3}"/>
              </a:ext>
            </a:extLst>
          </p:cNvPr>
          <p:cNvSpPr/>
          <p:nvPr/>
        </p:nvSpPr>
        <p:spPr>
          <a:xfrm>
            <a:off x="8205715" y="4009537"/>
            <a:ext cx="3267856" cy="177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8" name="Rechthoek 6">
            <a:extLst>
              <a:ext uri="{FF2B5EF4-FFF2-40B4-BE49-F238E27FC236}">
                <a16:creationId xmlns:a16="http://schemas.microsoft.com/office/drawing/2014/main" id="{FD83E2B1-9091-3790-B68C-D7A365272408}"/>
              </a:ext>
            </a:extLst>
          </p:cNvPr>
          <p:cNvSpPr/>
          <p:nvPr/>
        </p:nvSpPr>
        <p:spPr>
          <a:xfrm>
            <a:off x="8118007" y="1399082"/>
            <a:ext cx="3267856" cy="188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DBCE5A-0AC9-130B-CE9F-2C466D1A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878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582993E-8CFB-BA40-939E-0FDFF7380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2" y="1437465"/>
            <a:ext cx="5488856" cy="2944253"/>
          </a:xfrm>
          <a:prstGeom prst="rect">
            <a:avLst/>
          </a:prstGeom>
        </p:spPr>
      </p:pic>
      <p:pic>
        <p:nvPicPr>
          <p:cNvPr id="5" name="Afbeelding 9">
            <a:extLst>
              <a:ext uri="{FF2B5EF4-FFF2-40B4-BE49-F238E27FC236}">
                <a16:creationId xmlns:a16="http://schemas.microsoft.com/office/drawing/2014/main" id="{8F1606EB-F2A9-5603-C6C1-B524F6EC5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523" y="1437465"/>
            <a:ext cx="5538019" cy="274174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86C27-0A1D-C05F-EBD0-DC45E610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371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0">
            <a:extLst>
              <a:ext uri="{FF2B5EF4-FFF2-40B4-BE49-F238E27FC236}">
                <a16:creationId xmlns:a16="http://schemas.microsoft.com/office/drawing/2014/main" id="{D85239EA-AA97-AFF7-9B66-A7D53C4D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2" y="703981"/>
            <a:ext cx="5839256" cy="3065609"/>
          </a:xfrm>
          <a:prstGeom prst="rect">
            <a:avLst/>
          </a:prstGeom>
        </p:spPr>
      </p:pic>
      <p:pic>
        <p:nvPicPr>
          <p:cNvPr id="5" name="Afbeelding 12">
            <a:extLst>
              <a:ext uri="{FF2B5EF4-FFF2-40B4-BE49-F238E27FC236}">
                <a16:creationId xmlns:a16="http://schemas.microsoft.com/office/drawing/2014/main" id="{48439640-0442-4700-B3F4-F8C703A25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951" y="832907"/>
            <a:ext cx="5983099" cy="3228975"/>
          </a:xfrm>
          <a:prstGeom prst="rect">
            <a:avLst/>
          </a:prstGeom>
        </p:spPr>
      </p:pic>
      <p:sp>
        <p:nvSpPr>
          <p:cNvPr id="6" name="Tijdelijke aanduiding voor inhoud 7">
            <a:extLst>
              <a:ext uri="{FF2B5EF4-FFF2-40B4-BE49-F238E27FC236}">
                <a16:creationId xmlns:a16="http://schemas.microsoft.com/office/drawing/2014/main" id="{C399C8A9-AE5D-0E1B-27F9-782B92A4971F}"/>
              </a:ext>
            </a:extLst>
          </p:cNvPr>
          <p:cNvSpPr txBox="1">
            <a:spLocks/>
          </p:cNvSpPr>
          <p:nvPr/>
        </p:nvSpPr>
        <p:spPr>
          <a:xfrm>
            <a:off x="479999" y="4061882"/>
            <a:ext cx="11234211" cy="1963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460" indent="-319460">
              <a:spcAft>
                <a:spcPts val="1067"/>
              </a:spcAft>
            </a:pPr>
            <a:r>
              <a:rPr lang="nl-NL" dirty="0"/>
              <a:t>We zien ook een gigantische groei in duurzame opwek en een groeiende onbalans tussen </a:t>
            </a:r>
            <a:r>
              <a:rPr lang="nl-NL" dirty="0" err="1"/>
              <a:t>elektricteitsvraag</a:t>
            </a:r>
            <a:r>
              <a:rPr lang="nl-NL" dirty="0"/>
              <a:t> en –aanbod. </a:t>
            </a:r>
          </a:p>
          <a:p>
            <a:pPr marL="319460" indent="-319460">
              <a:spcAft>
                <a:spcPts val="1067"/>
              </a:spcAft>
            </a:pPr>
            <a:r>
              <a:rPr lang="nl-NL" dirty="0"/>
              <a:t>Om de pieken en dalen, de onbalans, op te vangen hebben we enorm veel flexibiliteit nodig in ons </a:t>
            </a:r>
            <a:r>
              <a:rPr lang="nl-NL" dirty="0" err="1"/>
              <a:t>elektriciteitsysteem</a:t>
            </a:r>
            <a:r>
              <a:rPr lang="nl-NL" dirty="0"/>
              <a:t>..</a:t>
            </a:r>
          </a:p>
          <a:p>
            <a:pPr marL="319460" indent="-319460">
              <a:spcAft>
                <a:spcPts val="1067"/>
              </a:spcAft>
            </a:pPr>
            <a:r>
              <a:rPr lang="nl-NL" dirty="0"/>
              <a:t>Flexibiliteit van bijvoorbeeld batterijen, </a:t>
            </a:r>
            <a:r>
              <a:rPr lang="nl-NL" dirty="0" err="1"/>
              <a:t>elektrolyzers</a:t>
            </a:r>
            <a:r>
              <a:rPr lang="nl-NL" dirty="0"/>
              <a:t>, e-boilers…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665DA-B90E-DCE0-D4ED-F4C914AB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743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8C762-60AA-E0B0-3FF3-01B6C49B2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>
            <a:extLst>
              <a:ext uri="{FF2B5EF4-FFF2-40B4-BE49-F238E27FC236}">
                <a16:creationId xmlns:a16="http://schemas.microsoft.com/office/drawing/2014/main" id="{C22F2873-8391-F37E-548D-712467808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3"/>
          <a:stretch/>
        </p:blipFill>
        <p:spPr>
          <a:xfrm>
            <a:off x="215662" y="1362398"/>
            <a:ext cx="5817463" cy="377944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FA4DC02-66F6-2ADE-71BE-F93DB517B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856" y="3384256"/>
            <a:ext cx="4244225" cy="36818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232A15-D2B7-A71A-E71D-8399F29B64DD}"/>
              </a:ext>
            </a:extLst>
          </p:cNvPr>
          <p:cNvSpPr/>
          <p:nvPr/>
        </p:nvSpPr>
        <p:spPr>
          <a:xfrm>
            <a:off x="4589511" y="2371260"/>
            <a:ext cx="552659" cy="562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5CA8A2-278A-D499-DBC1-B79BDF896AF2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5142170" y="2188108"/>
            <a:ext cx="2392080" cy="46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D52E34-5665-22AE-D90F-06CAAF77033B}"/>
              </a:ext>
            </a:extLst>
          </p:cNvPr>
          <p:cNvSpPr txBox="1"/>
          <p:nvPr/>
        </p:nvSpPr>
        <p:spPr>
          <a:xfrm>
            <a:off x="7220844" y="1467801"/>
            <a:ext cx="37387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nl-NL" sz="2400" dirty="0">
                <a:solidFill>
                  <a:schemeClr val="tx1"/>
                </a:solidFill>
              </a:rPr>
              <a:t>Tot 33% van de totale elektriciteitsvraag is flexibele </a:t>
            </a:r>
            <a:r>
              <a:rPr lang="nl-NL" sz="2400" dirty="0" err="1"/>
              <a:t>elektrolyzers</a:t>
            </a:r>
            <a:r>
              <a:rPr lang="nl-NL" sz="2400" dirty="0"/>
              <a:t>..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38EAB-5D55-D3CD-6093-BDF719D1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E71-D6A2-4773-A1BF-9E8C9C17B4A2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4068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3761</Words>
  <Application>Microsoft Office PowerPoint</Application>
  <PresentationFormat>Widescreen</PresentationFormat>
  <Paragraphs>345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Aptos</vt:lpstr>
      <vt:lpstr>Aptos Display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Agenda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Waarom elektrolyzers? Waarom waterstof?</vt:lpstr>
      <vt:lpstr>Waarom elektrolyzers? Waarom waterstof?</vt:lpstr>
      <vt:lpstr>PowerPoint Presentation</vt:lpstr>
      <vt:lpstr>PowerPoint Presentation</vt:lpstr>
      <vt:lpstr>PowerPoint Presentation</vt:lpstr>
      <vt:lpstr>Vraag</vt:lpstr>
      <vt:lpstr>PowerPoint Presentation</vt:lpstr>
      <vt:lpstr>PowerPoint Presentation</vt:lpstr>
      <vt:lpstr>Vraag</vt:lpstr>
      <vt:lpstr>PowerPoint Presentation</vt:lpstr>
      <vt:lpstr>Netcongestie</vt:lpstr>
      <vt:lpstr>Vraag</vt:lpstr>
      <vt:lpstr>Waar kunnen we elektrolyzers het beste neerzetten?</vt:lpstr>
      <vt:lpstr>Waar kunnen we elektrolyzers het beste neerzetten?</vt:lpstr>
      <vt:lpstr>Agenda</vt:lpstr>
      <vt:lpstr> Elektrolyzers in regionale netwerken: Een oplossing voor netcongestie? </vt:lpstr>
      <vt:lpstr>Waar elektrolyzers  plaatsen</vt:lpstr>
      <vt:lpstr>Waar elektrolyzers  plaatsen</vt:lpstr>
      <vt:lpstr>Waar elektrolyzers  plaatsen</vt:lpstr>
      <vt:lpstr>Waar elektrolyzers  plaatsen</vt:lpstr>
      <vt:lpstr>Waar elektrolyzers  plaatsen</vt:lpstr>
      <vt:lpstr>Waar elektrolyzers  plaatsen</vt:lpstr>
      <vt:lpstr>Wat is de optimale verdeling van elektrolyzers? </vt:lpstr>
      <vt:lpstr>PowerPoint Presentation</vt:lpstr>
      <vt:lpstr>PowerPoint Presentation</vt:lpstr>
      <vt:lpstr>Waar elektrolyzers  plaatsen</vt:lpstr>
      <vt:lpstr>PowerPoint Presentation</vt:lpstr>
      <vt:lpstr>PowerPoint Presentation</vt:lpstr>
      <vt:lpstr>Waar elektrolyzers  plaatsen</vt:lpstr>
      <vt:lpstr>PowerPoint Presentation</vt:lpstr>
      <vt:lpstr>Agenda</vt:lpstr>
      <vt:lpstr>Casus Enexis Oost Groningen</vt:lpstr>
      <vt:lpstr>PowerPoint Presentation</vt:lpstr>
      <vt:lpstr>PowerPoint Presentation</vt:lpstr>
      <vt:lpstr> Wat is de optimale verdeling van elektrolyzers?  </vt:lpstr>
      <vt:lpstr>PowerPoint Presentation</vt:lpstr>
      <vt:lpstr>PowerPoint Presentation</vt:lpstr>
      <vt:lpstr>PowerPoint Presentation</vt:lpstr>
      <vt:lpstr>Elektrolyzers als oplossing voor netcongestie in regionale netwerken?</vt:lpstr>
      <vt:lpstr>PowerPoint Presentation</vt:lpstr>
      <vt:lpstr>PowerPoint Presentation</vt:lpstr>
      <vt:lpstr>Toepassingen van power-to-gas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Swarts, Thomas</dc:creator>
  <cp:lastModifiedBy>Swarts, Thomas</cp:lastModifiedBy>
  <cp:revision>2</cp:revision>
  <dcterms:created xsi:type="dcterms:W3CDTF">2025-07-24T10:51:34Z</dcterms:created>
  <dcterms:modified xsi:type="dcterms:W3CDTF">2025-09-12T07:56:45Z</dcterms:modified>
</cp:coreProperties>
</file>